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rawings/drawing1.xml" ContentType="application/vnd.openxmlformats-officedocument.drawingml.chartshapes+xml"/>
  <Override PartName="/ppt/drawings/drawing4.xml" ContentType="application/vnd.openxmlformats-officedocument.drawingml.chartshapes+xml"/>
  <Override PartName="/ppt/drawings/drawing3.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notesMasters/notesMaster1.xml" ContentType="application/vnd.openxmlformats-officedocument.presentationml.notesMaster+xml"/>
  <Override PartName="/ppt/charts/chart3.xml" ContentType="application/vnd.openxmlformats-officedocument.drawingml.chart+xml"/>
  <Override PartName="/ppt/charts/chart4.xml" ContentType="application/vnd.openxmlformats-officedocument.drawingml.chart+xml"/>
  <Override PartName="/ppt/theme/theme1.xml" ContentType="application/vnd.openxmlformats-officedocument.them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72" r:id="rId2"/>
    <p:sldId id="256" r:id="rId3"/>
    <p:sldId id="286" r:id="rId4"/>
    <p:sldId id="281" r:id="rId5"/>
    <p:sldId id="276" r:id="rId6"/>
    <p:sldId id="282" r:id="rId7"/>
    <p:sldId id="277" r:id="rId8"/>
    <p:sldId id="278" r:id="rId9"/>
    <p:sldId id="262" r:id="rId10"/>
    <p:sldId id="268" r:id="rId11"/>
    <p:sldId id="279" r:id="rId12"/>
    <p:sldId id="280" r:id="rId13"/>
    <p:sldId id="283" r:id="rId14"/>
    <p:sldId id="284" r:id="rId15"/>
    <p:sldId id="285" r:id="rId16"/>
    <p:sldId id="273" r:id="rId17"/>
    <p:sldId id="274" r:id="rId18"/>
    <p:sldId id="263" r:id="rId19"/>
    <p:sldId id="275" r:id="rId20"/>
    <p:sldId id="269" r:id="rId2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22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300" i="1" dirty="0" smtClean="0">
                <a:latin typeface="Arial" panose="020B0604020202020204" pitchFamily="34" charset="0"/>
                <a:cs typeface="Arial" panose="020B0604020202020204" pitchFamily="34" charset="0"/>
              </a:rPr>
              <a:t>“Pause 50”</a:t>
            </a:r>
            <a:endParaRPr lang="en-US" sz="1300" i="1" dirty="0">
              <a:latin typeface="Arial" panose="020B0604020202020204" pitchFamily="34" charset="0"/>
              <a:cs typeface="Arial" panose="020B0604020202020204" pitchFamily="34" charset="0"/>
            </a:endParaRPr>
          </a:p>
        </c:rich>
      </c:tx>
      <c:layout>
        <c:manualLayout>
          <c:xMode val="edge"/>
          <c:yMode val="edge"/>
          <c:x val="0.38020436014620784"/>
          <c:y val="2.5167024576473397E-3"/>
        </c:manualLayout>
      </c:layout>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6006548783436138E-2"/>
          <c:y val="7.5399069434502503E-2"/>
          <c:w val="0.71755664738399938"/>
          <c:h val="0.85734262992465593"/>
        </c:manualLayout>
      </c:layout>
      <c:barChart>
        <c:barDir val="col"/>
        <c:grouping val="clustered"/>
        <c:varyColors val="0"/>
        <c:ser>
          <c:idx val="1"/>
          <c:order val="0"/>
          <c:tx>
            <c:v>Road Fund Revenues</c:v>
          </c:tx>
          <c:spPr>
            <a:solidFill>
              <a:schemeClr val="tx1"/>
            </a:solidFill>
            <a:ln w="19050">
              <a:solidFill>
                <a:schemeClr val="tx1"/>
              </a:solidFill>
            </a:ln>
            <a:effectLst/>
          </c:spPr>
          <c:invertIfNegative val="0"/>
          <c:dPt>
            <c:idx val="7"/>
            <c:invertIfNegative val="0"/>
            <c:bubble3D val="0"/>
            <c:spPr>
              <a:solidFill>
                <a:schemeClr val="tx1"/>
              </a:solidFill>
              <a:ln w="19050" cap="rnd">
                <a:solidFill>
                  <a:schemeClr val="tx1"/>
                </a:solidFill>
                <a:prstDash val="sysDash"/>
                <a:round/>
              </a:ln>
              <a:effectLst/>
            </c:spPr>
          </c:dPt>
          <c:dPt>
            <c:idx val="8"/>
            <c:invertIfNegative val="0"/>
            <c:bubble3D val="0"/>
            <c:spPr>
              <a:solidFill>
                <a:schemeClr val="tx1"/>
              </a:solidFill>
              <a:ln w="19050" cap="rnd">
                <a:solidFill>
                  <a:schemeClr val="tx1"/>
                </a:solidFill>
                <a:prstDash val="sysDash"/>
                <a:round/>
              </a:ln>
              <a:effectLst/>
            </c:spPr>
          </c:dPt>
          <c:dLbls>
            <c:dLbl>
              <c:idx val="0"/>
              <c:layout>
                <c:manualLayout>
                  <c:x val="-1.3657346101156903E-3"/>
                  <c:y val="-2.003897240117712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4606539408930402E-2"/>
                  <c:y val="-3.8032669696775705E-3"/>
                </c:manualLayout>
              </c:layout>
              <c:numFmt formatCode="&quot;$&quot;#,##0" sourceLinked="0"/>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7423527855861146E-2"/>
                      <c:h val="3.1232402767835839E-2"/>
                    </c:manualLayout>
                  </c15:layout>
                </c:ext>
              </c:extLst>
            </c:dLbl>
            <c:dLbl>
              <c:idx val="5"/>
              <c:layout>
                <c:manualLayout>
                  <c:x val="-1.42230082160159E-2"/>
                  <c:y val="5.0505050505050509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2786226444273966E-2"/>
                  <c:y val="2.5252525252524791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134944467253198E-2"/>
                  <c:y val="-4.3227551101566851E-4"/>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3.5194889674692348E-3"/>
                  <c:y val="-1.19750656167979E-3"/>
                </c:manualLayout>
              </c:layout>
              <c:showLegendKey val="0"/>
              <c:showVal val="1"/>
              <c:showCatName val="0"/>
              <c:showSerName val="0"/>
              <c:showPercent val="0"/>
              <c:showBubbleSize val="0"/>
              <c:extLst>
                <c:ext xmlns:c15="http://schemas.microsoft.com/office/drawing/2012/chart" uri="{CE6537A1-D6FC-4f65-9D91-7224C49458BB}"/>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Sheet1!$E$4:$M$4</c:f>
              <c:strCache>
                <c:ptCount val="9"/>
                <c:pt idx="0">
                  <c:v>FY10</c:v>
                </c:pt>
                <c:pt idx="1">
                  <c:v>FY11</c:v>
                </c:pt>
                <c:pt idx="2">
                  <c:v>FY12</c:v>
                </c:pt>
                <c:pt idx="3">
                  <c:v>FY13</c:v>
                </c:pt>
                <c:pt idx="4">
                  <c:v>FY14</c:v>
                </c:pt>
                <c:pt idx="5">
                  <c:v>FY15</c:v>
                </c:pt>
                <c:pt idx="6">
                  <c:v>FY16 (est.)</c:v>
                </c:pt>
                <c:pt idx="7">
                  <c:v>FY17 (proj.)</c:v>
                </c:pt>
                <c:pt idx="8">
                  <c:v>FY18 (proj.)</c:v>
                </c:pt>
              </c:strCache>
            </c:strRef>
          </c:cat>
          <c:val>
            <c:numRef>
              <c:f>'Cut245'!$E$5:$M$5</c:f>
              <c:numCache>
                <c:formatCode>_(* #,##0_);_(* \(#,##0\);_(* "-"??_);_(@_)</c:formatCode>
                <c:ptCount val="9"/>
                <c:pt idx="0">
                  <c:v>1207</c:v>
                </c:pt>
                <c:pt idx="1">
                  <c:v>1342</c:v>
                </c:pt>
                <c:pt idx="2">
                  <c:v>1445</c:v>
                </c:pt>
                <c:pt idx="3">
                  <c:v>1494</c:v>
                </c:pt>
                <c:pt idx="4">
                  <c:v>1563</c:v>
                </c:pt>
                <c:pt idx="5">
                  <c:v>1528</c:v>
                </c:pt>
                <c:pt idx="6">
                  <c:v>1461.5</c:v>
                </c:pt>
                <c:pt idx="7">
                  <c:v>1457</c:v>
                </c:pt>
                <c:pt idx="8">
                  <c:v>1478</c:v>
                </c:pt>
              </c:numCache>
            </c:numRef>
          </c:val>
        </c:ser>
        <c:ser>
          <c:idx val="0"/>
          <c:order val="1"/>
          <c:tx>
            <c:v>Total Road Fund Expenditures</c:v>
          </c:tx>
          <c:spPr>
            <a:solidFill>
              <a:srgbClr val="C00000"/>
            </a:solidFill>
            <a:ln w="15875">
              <a:solidFill>
                <a:srgbClr val="C00000"/>
              </a:solidFill>
            </a:ln>
            <a:effectLst/>
          </c:spPr>
          <c:invertIfNegative val="0"/>
          <c:dPt>
            <c:idx val="7"/>
            <c:invertIfNegative val="0"/>
            <c:bubble3D val="0"/>
            <c:spPr>
              <a:solidFill>
                <a:srgbClr val="C00000"/>
              </a:solidFill>
              <a:ln w="15875" cap="rnd">
                <a:solidFill>
                  <a:srgbClr val="C00000"/>
                </a:solidFill>
                <a:prstDash val="sysDash"/>
                <a:round/>
              </a:ln>
              <a:effectLst/>
            </c:spPr>
          </c:dPt>
          <c:dPt>
            <c:idx val="8"/>
            <c:invertIfNegative val="0"/>
            <c:bubble3D val="0"/>
            <c:spPr>
              <a:solidFill>
                <a:srgbClr val="C00000"/>
              </a:solidFill>
              <a:ln w="15875" cap="rnd">
                <a:solidFill>
                  <a:srgbClr val="C00000"/>
                </a:solidFill>
                <a:prstDash val="sysDash"/>
                <a:round/>
              </a:ln>
              <a:effectLst/>
            </c:spPr>
          </c:dPt>
          <c:dLbls>
            <c:dLbl>
              <c:idx val="0"/>
              <c:layout>
                <c:manualLayout>
                  <c:x val="2.0034620784077833E-2"/>
                  <c:y val="-5.4825817227392029E-3"/>
                </c:manualLayout>
              </c:layout>
              <c:numFmt formatCode="&quot;$&quot;#,##0" sourceLinked="0"/>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0426062361532992E-2"/>
                      <c:h val="3.8838980354728388E-2"/>
                    </c:manualLayout>
                  </c15:layout>
                </c:ext>
              </c:extLst>
            </c:dLbl>
            <c:dLbl>
              <c:idx val="1"/>
              <c:layout>
                <c:manualLayout>
                  <c:x val="1.0297313138894121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214817089195472E-2"/>
                  <c:y val="-7.575757575757576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1876641763580614E-2"/>
                  <c:y val="-4.6295761483709066E-1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436781771741987E-3"/>
                  <c:y val="-1.5151515151515152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0368586565366281E-2"/>
                  <c:y val="5.8796627694265025E-3"/>
                </c:manualLayout>
              </c:layout>
              <c:numFmt formatCode="&quot;$&quot;#,##0" sourceLinked="0"/>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2516749538052035E-2"/>
                      <c:h val="2.7074882685118904E-2"/>
                    </c:manualLayout>
                  </c15:layout>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Sheet1!$E$4:$M$4</c:f>
              <c:strCache>
                <c:ptCount val="9"/>
                <c:pt idx="0">
                  <c:v>FY10</c:v>
                </c:pt>
                <c:pt idx="1">
                  <c:v>FY11</c:v>
                </c:pt>
                <c:pt idx="2">
                  <c:v>FY12</c:v>
                </c:pt>
                <c:pt idx="3">
                  <c:v>FY13</c:v>
                </c:pt>
                <c:pt idx="4">
                  <c:v>FY14</c:v>
                </c:pt>
                <c:pt idx="5">
                  <c:v>FY15</c:v>
                </c:pt>
                <c:pt idx="6">
                  <c:v>FY16 (est.)</c:v>
                </c:pt>
                <c:pt idx="7">
                  <c:v>FY17 (proj.)</c:v>
                </c:pt>
                <c:pt idx="8">
                  <c:v>FY18 (proj.)</c:v>
                </c:pt>
              </c:strCache>
            </c:strRef>
          </c:cat>
          <c:val>
            <c:numRef>
              <c:f>'Cut245'!$E$11:$M$11</c:f>
              <c:numCache>
                <c:formatCode>_(* #,##0_);_(* \(#,##0\);_(* "-"??_);_(@_)</c:formatCode>
                <c:ptCount val="9"/>
                <c:pt idx="0">
                  <c:v>1139</c:v>
                </c:pt>
                <c:pt idx="1">
                  <c:v>1195</c:v>
                </c:pt>
                <c:pt idx="2">
                  <c:v>1266</c:v>
                </c:pt>
                <c:pt idx="3">
                  <c:v>1461</c:v>
                </c:pt>
                <c:pt idx="4">
                  <c:v>1614</c:v>
                </c:pt>
                <c:pt idx="5">
                  <c:v>1741</c:v>
                </c:pt>
                <c:pt idx="6">
                  <c:v>1638</c:v>
                </c:pt>
                <c:pt idx="7">
                  <c:v>1493</c:v>
                </c:pt>
                <c:pt idx="8">
                  <c:v>1447.5</c:v>
                </c:pt>
              </c:numCache>
            </c:numRef>
          </c:val>
        </c:ser>
        <c:dLbls>
          <c:showLegendKey val="0"/>
          <c:showVal val="0"/>
          <c:showCatName val="0"/>
          <c:showSerName val="0"/>
          <c:showPercent val="0"/>
          <c:showBubbleSize val="0"/>
        </c:dLbls>
        <c:gapWidth val="150"/>
        <c:axId val="5739712"/>
        <c:axId val="128446760"/>
      </c:barChart>
      <c:lineChart>
        <c:grouping val="standard"/>
        <c:varyColors val="0"/>
        <c:ser>
          <c:idx val="2"/>
          <c:order val="2"/>
          <c:tx>
            <c:v>Cash Balance [right axis]</c:v>
          </c:tx>
          <c:spPr>
            <a:ln w="34925" cap="rnd">
              <a:solidFill>
                <a:srgbClr val="0070C0"/>
              </a:solidFill>
              <a:round/>
            </a:ln>
            <a:effectLst/>
          </c:spPr>
          <c:marker>
            <c:symbol val="none"/>
          </c:marker>
          <c:dPt>
            <c:idx val="7"/>
            <c:marker>
              <c:symbol val="none"/>
            </c:marker>
            <c:bubble3D val="0"/>
            <c:spPr>
              <a:ln w="34925" cap="rnd">
                <a:solidFill>
                  <a:srgbClr val="0070C0"/>
                </a:solidFill>
                <a:round/>
              </a:ln>
              <a:effectLst/>
            </c:spPr>
          </c:dPt>
          <c:dPt>
            <c:idx val="8"/>
            <c:marker>
              <c:symbol val="none"/>
            </c:marker>
            <c:bubble3D val="0"/>
            <c:spPr>
              <a:ln w="34925" cap="rnd">
                <a:solidFill>
                  <a:srgbClr val="0070C0"/>
                </a:solidFill>
                <a:round/>
              </a:ln>
              <a:effectLst/>
            </c:spPr>
          </c:dPt>
          <c:cat>
            <c:strRef>
              <c:f>Sheet1!$E$4:$M$4</c:f>
              <c:strCache>
                <c:ptCount val="9"/>
                <c:pt idx="0">
                  <c:v>FY10</c:v>
                </c:pt>
                <c:pt idx="1">
                  <c:v>FY11</c:v>
                </c:pt>
                <c:pt idx="2">
                  <c:v>FY12</c:v>
                </c:pt>
                <c:pt idx="3">
                  <c:v>FY13</c:v>
                </c:pt>
                <c:pt idx="4">
                  <c:v>FY14</c:v>
                </c:pt>
                <c:pt idx="5">
                  <c:v>FY15</c:v>
                </c:pt>
                <c:pt idx="6">
                  <c:v>FY16 (est.)</c:v>
                </c:pt>
                <c:pt idx="7">
                  <c:v>FY17 (proj.)</c:v>
                </c:pt>
                <c:pt idx="8">
                  <c:v>FY18 (proj.)</c:v>
                </c:pt>
              </c:strCache>
            </c:strRef>
          </c:cat>
          <c:val>
            <c:numRef>
              <c:f>'Cut245'!$E$14:$M$14</c:f>
              <c:numCache>
                <c:formatCode>General</c:formatCode>
                <c:ptCount val="9"/>
                <c:pt idx="0">
                  <c:v>313</c:v>
                </c:pt>
                <c:pt idx="1">
                  <c:v>447</c:v>
                </c:pt>
                <c:pt idx="2" formatCode="_(* #,##0_);_(* \(#,##0\);_(* &quot;-&quot;??_);_(@_)">
                  <c:v>629</c:v>
                </c:pt>
                <c:pt idx="3" formatCode="_(* #,##0_);_(* \(#,##0\);_(* &quot;-&quot;??_);_(@_)">
                  <c:v>668</c:v>
                </c:pt>
                <c:pt idx="4" formatCode="_(* #,##0_);_(* \(#,##0\);_(* &quot;-&quot;??_);_(@_)">
                  <c:v>624</c:v>
                </c:pt>
                <c:pt idx="5" formatCode="_(* #,##0_);_(* \(#,##0\);_(* &quot;-&quot;??_);_(@_)">
                  <c:v>399</c:v>
                </c:pt>
                <c:pt idx="6" formatCode="_(* #,##0_);_(* \(#,##0\);_(* &quot;-&quot;??_);_(@_)">
                  <c:v>222.5</c:v>
                </c:pt>
                <c:pt idx="7" formatCode="_(* #,##0_);_(* \(#,##0\);_(* &quot;-&quot;??_);_(@_)">
                  <c:v>186.5</c:v>
                </c:pt>
                <c:pt idx="8" formatCode="_(* #,##0_);_(* \(#,##0\);_(* &quot;-&quot;??_);_(@_)">
                  <c:v>218</c:v>
                </c:pt>
              </c:numCache>
            </c:numRef>
          </c:val>
          <c:smooth val="0"/>
        </c:ser>
        <c:dLbls>
          <c:showLegendKey val="0"/>
          <c:showVal val="0"/>
          <c:showCatName val="0"/>
          <c:showSerName val="0"/>
          <c:showPercent val="0"/>
          <c:showBubbleSize val="0"/>
        </c:dLbls>
        <c:marker val="1"/>
        <c:smooth val="0"/>
        <c:axId val="351042776"/>
        <c:axId val="351846128"/>
      </c:lineChart>
      <c:catAx>
        <c:axId val="57397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8446760"/>
        <c:crosses val="autoZero"/>
        <c:auto val="1"/>
        <c:lblAlgn val="ctr"/>
        <c:lblOffset val="100"/>
        <c:noMultiLvlLbl val="0"/>
      </c:catAx>
      <c:valAx>
        <c:axId val="128446760"/>
        <c:scaling>
          <c:orientation val="minMax"/>
          <c:max val="1790"/>
          <c:min val="650"/>
        </c:scaling>
        <c:delete val="0"/>
        <c:axPos val="l"/>
        <c:majorGridlines>
          <c:spPr>
            <a:ln w="9525" cap="flat" cmpd="sng" algn="ctr">
              <a:solidFill>
                <a:schemeClr val="bg2">
                  <a:lumMod val="2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baseline="0" dirty="0">
                    <a:latin typeface="Arial" panose="020B0604020202020204" pitchFamily="34" charset="0"/>
                    <a:cs typeface="Arial" panose="020B0604020202020204" pitchFamily="34" charset="0"/>
                  </a:rPr>
                  <a:t>$ millions</a:t>
                </a:r>
                <a:endParaRPr lang="en-US" b="1" dirty="0">
                  <a:latin typeface="Arial" panose="020B0604020202020204" pitchFamily="34" charset="0"/>
                  <a:cs typeface="Arial" panose="020B0604020202020204" pitchFamily="34" charset="0"/>
                </a:endParaRPr>
              </a:p>
            </c:rich>
          </c:tx>
          <c:layout>
            <c:manualLayout>
              <c:xMode val="edge"/>
              <c:yMode val="edge"/>
              <c:x val="7.5621105487046958E-3"/>
              <c:y val="0.50575141175534877"/>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quot;$&quot;#,##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39712"/>
        <c:crosses val="autoZero"/>
        <c:crossBetween val="between"/>
        <c:majorUnit val="200"/>
      </c:valAx>
      <c:valAx>
        <c:axId val="351846128"/>
        <c:scaling>
          <c:orientation val="minMax"/>
          <c:max val="1400"/>
          <c:min val="100"/>
        </c:scaling>
        <c:delete val="0"/>
        <c:axPos val="r"/>
        <c:numFmt formatCode="&quot;$&quot;#,##0" sourceLinked="0"/>
        <c:majorTickMark val="out"/>
        <c:minorTickMark val="none"/>
        <c:tickLblPos val="none"/>
        <c:spPr>
          <a:noFill/>
          <a:ln>
            <a:solidFill>
              <a:schemeClr val="tx1"/>
            </a:solidFill>
          </a:ln>
          <a:effectLst/>
        </c:spPr>
        <c:txPr>
          <a:bodyPr rot="-60000000" spcFirstLastPara="1" vertOverflow="ellipsis" vert="horz" wrap="square" anchor="ctr" anchorCtr="1"/>
          <a:lstStyle/>
          <a:p>
            <a:pPr>
              <a:defRPr sz="900" b="1" i="0" u="none" strike="noStrike" kern="1200" baseline="0">
                <a:solidFill>
                  <a:schemeClr val="accent6">
                    <a:lumMod val="75000"/>
                  </a:schemeClr>
                </a:solidFill>
                <a:latin typeface="+mn-lt"/>
                <a:ea typeface="+mn-ea"/>
                <a:cs typeface="+mn-cs"/>
              </a:defRPr>
            </a:pPr>
            <a:endParaRPr lang="en-US"/>
          </a:p>
        </c:txPr>
        <c:crossAx val="351042776"/>
        <c:crosses val="max"/>
        <c:crossBetween val="between"/>
      </c:valAx>
      <c:catAx>
        <c:axId val="351042776"/>
        <c:scaling>
          <c:orientation val="minMax"/>
        </c:scaling>
        <c:delete val="1"/>
        <c:axPos val="b"/>
        <c:numFmt formatCode="General" sourceLinked="1"/>
        <c:majorTickMark val="out"/>
        <c:minorTickMark val="none"/>
        <c:tickLblPos val="nextTo"/>
        <c:crossAx val="351846128"/>
        <c:crosses val="autoZero"/>
        <c:auto val="1"/>
        <c:lblAlgn val="ctr"/>
        <c:lblOffset val="100"/>
        <c:noMultiLvlLbl val="0"/>
      </c:catAx>
      <c:spPr>
        <a:gradFill>
          <a:gsLst>
            <a:gs pos="0">
              <a:schemeClr val="bg1">
                <a:lumMod val="95000"/>
              </a:schemeClr>
            </a:gs>
            <a:gs pos="76000">
              <a:schemeClr val="bg2">
                <a:lumMod val="90000"/>
              </a:schemeClr>
            </a:gs>
            <a:gs pos="50616">
              <a:schemeClr val="bg1">
                <a:lumMod val="85000"/>
              </a:schemeClr>
            </a:gs>
            <a:gs pos="91000">
              <a:schemeClr val="bg2">
                <a:lumMod val="90000"/>
              </a:schemeClr>
            </a:gs>
            <a:gs pos="100000">
              <a:schemeClr val="bg1">
                <a:lumMod val="65000"/>
              </a:schemeClr>
            </a:gs>
          </a:gsLst>
          <a:lin ang="5400000" scaled="1"/>
        </a:gradFill>
        <a:ln>
          <a:solidFill>
            <a:schemeClr val="tx1"/>
          </a:solidFill>
        </a:ln>
        <a:effectLst/>
      </c:spPr>
    </c:plotArea>
    <c:legend>
      <c:legendPos val="r"/>
      <c:legendEntry>
        <c:idx val="0"/>
        <c:txPr>
          <a:bodyPr rot="0" spcFirstLastPara="1" vertOverflow="ellipsis" vert="horz" wrap="square" anchor="ctr" anchorCtr="0"/>
          <a:lstStyle/>
          <a:p>
            <a:pPr>
              <a:defRPr sz="900" b="1" i="0" u="none" strike="noStrike"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0"/>
          <a:lstStyle/>
          <a:p>
            <a:pPr>
              <a:defRPr sz="900" b="1" i="0" u="none" strike="noStrike" kern="1200" baseline="0">
                <a:ln>
                  <a:noFill/>
                </a:ln>
                <a:solidFill>
                  <a:srgbClr val="C00000"/>
                </a:solidFill>
                <a:latin typeface="Arial" panose="020B0604020202020204" pitchFamily="34" charset="0"/>
                <a:ea typeface="+mn-ea"/>
                <a:cs typeface="Arial" panose="020B0604020202020204" pitchFamily="34" charset="0"/>
              </a:defRPr>
            </a:pPr>
            <a:endParaRPr lang="en-US"/>
          </a:p>
        </c:txPr>
      </c:legendEntry>
      <c:legendEntry>
        <c:idx val="2"/>
        <c:delete val="1"/>
      </c:legendEntry>
      <c:layout>
        <c:manualLayout>
          <c:xMode val="edge"/>
          <c:yMode val="edge"/>
          <c:x val="0.84289515373508384"/>
          <c:y val="0.36354788037858898"/>
          <c:w val="0.14406734530080853"/>
          <c:h val="0.11367430062095896"/>
        </c:manualLayout>
      </c:layout>
      <c:overlay val="0"/>
      <c:spPr>
        <a:noFill/>
        <a:ln>
          <a:noFill/>
        </a:ln>
        <a:effectLst/>
      </c:spPr>
      <c:txPr>
        <a:bodyPr rot="0" spcFirstLastPara="1" vertOverflow="ellipsis" vert="horz" wrap="square" anchor="ctr" anchorCtr="0"/>
        <a:lstStyle/>
        <a:p>
          <a:pPr>
            <a:defRPr sz="900" b="0" i="0" u="none" strike="noStrike"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baseline="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000000"/>
                </a:solidFill>
                <a:latin typeface="Calibri"/>
                <a:ea typeface="Calibri"/>
                <a:cs typeface="Calibri"/>
              </a:defRPr>
            </a:pPr>
            <a:endParaRPr lang="en-US" dirty="0"/>
          </a:p>
          <a:p>
            <a:pPr>
              <a:defRPr sz="1400" b="0" i="0" u="none" strike="noStrike" baseline="0">
                <a:solidFill>
                  <a:srgbClr val="000000"/>
                </a:solidFill>
                <a:latin typeface="Calibri"/>
                <a:ea typeface="Calibri"/>
                <a:cs typeface="Calibri"/>
              </a:defRPr>
            </a:pPr>
            <a:r>
              <a:rPr lang="en-US" sz="1200" dirty="0">
                <a:latin typeface="Arial" panose="020B0604020202020204" pitchFamily="34" charset="0"/>
                <a:cs typeface="Arial" panose="020B0604020202020204" pitchFamily="34" charset="0"/>
              </a:rPr>
              <a:t>"Business As</a:t>
            </a:r>
            <a:r>
              <a:rPr lang="en-US" sz="1200" baseline="0" dirty="0">
                <a:latin typeface="Arial" panose="020B0604020202020204" pitchFamily="34" charset="0"/>
                <a:cs typeface="Arial" panose="020B0604020202020204" pitchFamily="34" charset="0"/>
              </a:rPr>
              <a:t> Usual"</a:t>
            </a:r>
          </a:p>
          <a:p>
            <a:pPr>
              <a:defRPr sz="1400" b="0" i="0" u="none" strike="noStrike" baseline="0">
                <a:solidFill>
                  <a:srgbClr val="000000"/>
                </a:solidFill>
                <a:latin typeface="Calibri"/>
                <a:ea typeface="Calibri"/>
                <a:cs typeface="Calibri"/>
              </a:defRPr>
            </a:pPr>
            <a:endParaRPr lang="en-US" sz="1000" dirty="0">
              <a:latin typeface="Arial" panose="020B0604020202020204" pitchFamily="34" charset="0"/>
              <a:cs typeface="Arial" panose="020B0604020202020204" pitchFamily="34" charset="0"/>
            </a:endParaRPr>
          </a:p>
        </c:rich>
      </c:tx>
      <c:layout>
        <c:manualLayout>
          <c:xMode val="edge"/>
          <c:yMode val="edge"/>
          <c:x val="0.40150309336332962"/>
          <c:y val="3.1037786943298755E-5"/>
        </c:manualLayout>
      </c:layout>
      <c:overlay val="0"/>
      <c:spPr>
        <a:noFill/>
        <a:ln w="25400">
          <a:noFill/>
        </a:ln>
      </c:spPr>
    </c:title>
    <c:autoTitleDeleted val="0"/>
    <c:plotArea>
      <c:layout>
        <c:manualLayout>
          <c:layoutTarget val="inner"/>
          <c:xMode val="edge"/>
          <c:yMode val="edge"/>
          <c:x val="6.6300897129498146E-2"/>
          <c:y val="2.3730373669605592E-2"/>
          <c:w val="0.80249111247134641"/>
          <c:h val="0.87967008029539306"/>
        </c:manualLayout>
      </c:layout>
      <c:areaChart>
        <c:grouping val="stacked"/>
        <c:varyColors val="0"/>
        <c:ser>
          <c:idx val="0"/>
          <c:order val="0"/>
          <c:spPr>
            <a:solidFill>
              <a:srgbClr val="4F81BD"/>
            </a:solidFill>
            <a:ln w="25400">
              <a:noFill/>
            </a:ln>
          </c:spPr>
          <c:cat>
            <c:numRef>
              <c:f>'Bus as Usual'!$I$3:$I$1830</c:f>
              <c:numCache>
                <c:formatCode>m/d/yyyy</c:formatCode>
                <c:ptCount val="1828"/>
                <c:pt idx="0">
                  <c:v>41276</c:v>
                </c:pt>
                <c:pt idx="1">
                  <c:v>41277</c:v>
                </c:pt>
                <c:pt idx="2">
                  <c:v>41278</c:v>
                </c:pt>
                <c:pt idx="3">
                  <c:v>41279</c:v>
                </c:pt>
                <c:pt idx="4">
                  <c:v>41280</c:v>
                </c:pt>
                <c:pt idx="5">
                  <c:v>41281</c:v>
                </c:pt>
                <c:pt idx="6">
                  <c:v>41282</c:v>
                </c:pt>
                <c:pt idx="7">
                  <c:v>41283</c:v>
                </c:pt>
                <c:pt idx="8">
                  <c:v>41284</c:v>
                </c:pt>
                <c:pt idx="9">
                  <c:v>41285</c:v>
                </c:pt>
                <c:pt idx="10">
                  <c:v>41286</c:v>
                </c:pt>
                <c:pt idx="11">
                  <c:v>41287</c:v>
                </c:pt>
                <c:pt idx="12">
                  <c:v>41288</c:v>
                </c:pt>
                <c:pt idx="13">
                  <c:v>41289</c:v>
                </c:pt>
                <c:pt idx="14">
                  <c:v>41290</c:v>
                </c:pt>
                <c:pt idx="15">
                  <c:v>41291</c:v>
                </c:pt>
                <c:pt idx="16">
                  <c:v>41292</c:v>
                </c:pt>
                <c:pt idx="17">
                  <c:v>41293</c:v>
                </c:pt>
                <c:pt idx="18">
                  <c:v>41294</c:v>
                </c:pt>
                <c:pt idx="19">
                  <c:v>41295</c:v>
                </c:pt>
                <c:pt idx="20">
                  <c:v>41296</c:v>
                </c:pt>
                <c:pt idx="21">
                  <c:v>41297</c:v>
                </c:pt>
                <c:pt idx="22">
                  <c:v>41298</c:v>
                </c:pt>
                <c:pt idx="23">
                  <c:v>41299</c:v>
                </c:pt>
                <c:pt idx="24">
                  <c:v>41300</c:v>
                </c:pt>
                <c:pt idx="25">
                  <c:v>41301</c:v>
                </c:pt>
                <c:pt idx="26">
                  <c:v>41302</c:v>
                </c:pt>
                <c:pt idx="27">
                  <c:v>41303</c:v>
                </c:pt>
                <c:pt idx="28">
                  <c:v>41304</c:v>
                </c:pt>
                <c:pt idx="29">
                  <c:v>41305</c:v>
                </c:pt>
                <c:pt idx="30">
                  <c:v>41306</c:v>
                </c:pt>
                <c:pt idx="31">
                  <c:v>41307</c:v>
                </c:pt>
                <c:pt idx="32">
                  <c:v>41308</c:v>
                </c:pt>
                <c:pt idx="33">
                  <c:v>41309</c:v>
                </c:pt>
                <c:pt idx="34">
                  <c:v>41310</c:v>
                </c:pt>
                <c:pt idx="35">
                  <c:v>41311</c:v>
                </c:pt>
                <c:pt idx="36">
                  <c:v>41312</c:v>
                </c:pt>
                <c:pt idx="37">
                  <c:v>41313</c:v>
                </c:pt>
                <c:pt idx="38">
                  <c:v>41314</c:v>
                </c:pt>
                <c:pt idx="39">
                  <c:v>41315</c:v>
                </c:pt>
                <c:pt idx="40">
                  <c:v>41316</c:v>
                </c:pt>
                <c:pt idx="41">
                  <c:v>41317</c:v>
                </c:pt>
                <c:pt idx="42">
                  <c:v>41318</c:v>
                </c:pt>
                <c:pt idx="43">
                  <c:v>41319</c:v>
                </c:pt>
                <c:pt idx="44">
                  <c:v>41320</c:v>
                </c:pt>
                <c:pt idx="45">
                  <c:v>41321</c:v>
                </c:pt>
                <c:pt idx="46">
                  <c:v>41322</c:v>
                </c:pt>
                <c:pt idx="47">
                  <c:v>41323</c:v>
                </c:pt>
                <c:pt idx="48">
                  <c:v>41324</c:v>
                </c:pt>
                <c:pt idx="49">
                  <c:v>41325</c:v>
                </c:pt>
                <c:pt idx="50">
                  <c:v>41326</c:v>
                </c:pt>
                <c:pt idx="51">
                  <c:v>41327</c:v>
                </c:pt>
                <c:pt idx="52">
                  <c:v>41328</c:v>
                </c:pt>
                <c:pt idx="53">
                  <c:v>41329</c:v>
                </c:pt>
                <c:pt idx="54">
                  <c:v>41330</c:v>
                </c:pt>
                <c:pt idx="55">
                  <c:v>41331</c:v>
                </c:pt>
                <c:pt idx="56">
                  <c:v>41332</c:v>
                </c:pt>
                <c:pt idx="57">
                  <c:v>41333</c:v>
                </c:pt>
                <c:pt idx="58">
                  <c:v>41334</c:v>
                </c:pt>
                <c:pt idx="59">
                  <c:v>41335</c:v>
                </c:pt>
                <c:pt idx="60">
                  <c:v>41336</c:v>
                </c:pt>
                <c:pt idx="61">
                  <c:v>41337</c:v>
                </c:pt>
                <c:pt idx="62">
                  <c:v>41338</c:v>
                </c:pt>
                <c:pt idx="63">
                  <c:v>41339</c:v>
                </c:pt>
                <c:pt idx="64">
                  <c:v>41340</c:v>
                </c:pt>
                <c:pt idx="65">
                  <c:v>41341</c:v>
                </c:pt>
                <c:pt idx="66">
                  <c:v>41342</c:v>
                </c:pt>
                <c:pt idx="67">
                  <c:v>41343</c:v>
                </c:pt>
                <c:pt idx="68">
                  <c:v>41344</c:v>
                </c:pt>
                <c:pt idx="69">
                  <c:v>41345</c:v>
                </c:pt>
                <c:pt idx="70">
                  <c:v>41346</c:v>
                </c:pt>
                <c:pt idx="71">
                  <c:v>41347</c:v>
                </c:pt>
                <c:pt idx="72">
                  <c:v>41348</c:v>
                </c:pt>
                <c:pt idx="73">
                  <c:v>41349</c:v>
                </c:pt>
                <c:pt idx="74">
                  <c:v>41350</c:v>
                </c:pt>
                <c:pt idx="75">
                  <c:v>41351</c:v>
                </c:pt>
                <c:pt idx="76">
                  <c:v>41352</c:v>
                </c:pt>
                <c:pt idx="77">
                  <c:v>41353</c:v>
                </c:pt>
                <c:pt idx="78">
                  <c:v>41354</c:v>
                </c:pt>
                <c:pt idx="79">
                  <c:v>41355</c:v>
                </c:pt>
                <c:pt idx="80">
                  <c:v>41356</c:v>
                </c:pt>
                <c:pt idx="81">
                  <c:v>41357</c:v>
                </c:pt>
                <c:pt idx="82">
                  <c:v>41358</c:v>
                </c:pt>
                <c:pt idx="83">
                  <c:v>41359</c:v>
                </c:pt>
                <c:pt idx="84">
                  <c:v>41360</c:v>
                </c:pt>
                <c:pt idx="85">
                  <c:v>41361</c:v>
                </c:pt>
                <c:pt idx="86">
                  <c:v>41362</c:v>
                </c:pt>
                <c:pt idx="87">
                  <c:v>41363</c:v>
                </c:pt>
                <c:pt idx="88">
                  <c:v>41364</c:v>
                </c:pt>
                <c:pt idx="89">
                  <c:v>41365</c:v>
                </c:pt>
                <c:pt idx="90">
                  <c:v>41366</c:v>
                </c:pt>
                <c:pt idx="91">
                  <c:v>41367</c:v>
                </c:pt>
                <c:pt idx="92">
                  <c:v>41368</c:v>
                </c:pt>
                <c:pt idx="93">
                  <c:v>41369</c:v>
                </c:pt>
                <c:pt idx="94">
                  <c:v>41370</c:v>
                </c:pt>
                <c:pt idx="95">
                  <c:v>41371</c:v>
                </c:pt>
                <c:pt idx="96">
                  <c:v>41372</c:v>
                </c:pt>
                <c:pt idx="97">
                  <c:v>41373</c:v>
                </c:pt>
                <c:pt idx="98">
                  <c:v>41374</c:v>
                </c:pt>
                <c:pt idx="99">
                  <c:v>41375</c:v>
                </c:pt>
                <c:pt idx="100">
                  <c:v>41376</c:v>
                </c:pt>
                <c:pt idx="101">
                  <c:v>41377</c:v>
                </c:pt>
                <c:pt idx="102">
                  <c:v>41378</c:v>
                </c:pt>
                <c:pt idx="103">
                  <c:v>41379</c:v>
                </c:pt>
                <c:pt idx="104">
                  <c:v>41380</c:v>
                </c:pt>
                <c:pt idx="105">
                  <c:v>41381</c:v>
                </c:pt>
                <c:pt idx="106">
                  <c:v>41382</c:v>
                </c:pt>
                <c:pt idx="107">
                  <c:v>41383</c:v>
                </c:pt>
                <c:pt idx="108">
                  <c:v>41384</c:v>
                </c:pt>
                <c:pt idx="109">
                  <c:v>41385</c:v>
                </c:pt>
                <c:pt idx="110">
                  <c:v>41386</c:v>
                </c:pt>
                <c:pt idx="111">
                  <c:v>41387</c:v>
                </c:pt>
                <c:pt idx="112">
                  <c:v>41388</c:v>
                </c:pt>
                <c:pt idx="113">
                  <c:v>41389</c:v>
                </c:pt>
                <c:pt idx="114">
                  <c:v>41390</c:v>
                </c:pt>
                <c:pt idx="115">
                  <c:v>41391</c:v>
                </c:pt>
                <c:pt idx="116">
                  <c:v>41392</c:v>
                </c:pt>
                <c:pt idx="117">
                  <c:v>41393</c:v>
                </c:pt>
                <c:pt idx="118">
                  <c:v>41394</c:v>
                </c:pt>
                <c:pt idx="119">
                  <c:v>41395</c:v>
                </c:pt>
                <c:pt idx="120">
                  <c:v>41396</c:v>
                </c:pt>
                <c:pt idx="121">
                  <c:v>41397</c:v>
                </c:pt>
                <c:pt idx="122">
                  <c:v>41398</c:v>
                </c:pt>
                <c:pt idx="123">
                  <c:v>41399</c:v>
                </c:pt>
                <c:pt idx="124">
                  <c:v>41400</c:v>
                </c:pt>
                <c:pt idx="125">
                  <c:v>41401</c:v>
                </c:pt>
                <c:pt idx="126">
                  <c:v>41402</c:v>
                </c:pt>
                <c:pt idx="127">
                  <c:v>41403</c:v>
                </c:pt>
                <c:pt idx="128">
                  <c:v>41404</c:v>
                </c:pt>
                <c:pt idx="129">
                  <c:v>41405</c:v>
                </c:pt>
                <c:pt idx="130">
                  <c:v>41406</c:v>
                </c:pt>
                <c:pt idx="131">
                  <c:v>41407</c:v>
                </c:pt>
                <c:pt idx="132">
                  <c:v>41408</c:v>
                </c:pt>
                <c:pt idx="133">
                  <c:v>41409</c:v>
                </c:pt>
                <c:pt idx="134">
                  <c:v>41410</c:v>
                </c:pt>
                <c:pt idx="135">
                  <c:v>41411</c:v>
                </c:pt>
                <c:pt idx="136">
                  <c:v>41412</c:v>
                </c:pt>
                <c:pt idx="137">
                  <c:v>41413</c:v>
                </c:pt>
                <c:pt idx="138">
                  <c:v>41414</c:v>
                </c:pt>
                <c:pt idx="139">
                  <c:v>41415</c:v>
                </c:pt>
                <c:pt idx="140">
                  <c:v>41416</c:v>
                </c:pt>
                <c:pt idx="141">
                  <c:v>41417</c:v>
                </c:pt>
                <c:pt idx="142">
                  <c:v>41418</c:v>
                </c:pt>
                <c:pt idx="143">
                  <c:v>41419</c:v>
                </c:pt>
                <c:pt idx="144">
                  <c:v>41420</c:v>
                </c:pt>
                <c:pt idx="145">
                  <c:v>41421</c:v>
                </c:pt>
                <c:pt idx="146">
                  <c:v>41422</c:v>
                </c:pt>
                <c:pt idx="147">
                  <c:v>41423</c:v>
                </c:pt>
                <c:pt idx="148">
                  <c:v>41424</c:v>
                </c:pt>
                <c:pt idx="149">
                  <c:v>41425</c:v>
                </c:pt>
                <c:pt idx="150">
                  <c:v>41426</c:v>
                </c:pt>
                <c:pt idx="151">
                  <c:v>41427</c:v>
                </c:pt>
                <c:pt idx="152">
                  <c:v>41428</c:v>
                </c:pt>
                <c:pt idx="153">
                  <c:v>41429</c:v>
                </c:pt>
                <c:pt idx="154">
                  <c:v>41430</c:v>
                </c:pt>
                <c:pt idx="155">
                  <c:v>41431</c:v>
                </c:pt>
                <c:pt idx="156">
                  <c:v>41432</c:v>
                </c:pt>
                <c:pt idx="157">
                  <c:v>41433</c:v>
                </c:pt>
                <c:pt idx="158">
                  <c:v>41434</c:v>
                </c:pt>
                <c:pt idx="159">
                  <c:v>41435</c:v>
                </c:pt>
                <c:pt idx="160">
                  <c:v>41436</c:v>
                </c:pt>
                <c:pt idx="161">
                  <c:v>41437</c:v>
                </c:pt>
                <c:pt idx="162">
                  <c:v>41438</c:v>
                </c:pt>
                <c:pt idx="163">
                  <c:v>41439</c:v>
                </c:pt>
                <c:pt idx="164">
                  <c:v>41440</c:v>
                </c:pt>
                <c:pt idx="165">
                  <c:v>41441</c:v>
                </c:pt>
                <c:pt idx="166">
                  <c:v>41442</c:v>
                </c:pt>
                <c:pt idx="167">
                  <c:v>41443</c:v>
                </c:pt>
                <c:pt idx="168">
                  <c:v>41444</c:v>
                </c:pt>
                <c:pt idx="169">
                  <c:v>41445</c:v>
                </c:pt>
                <c:pt idx="170">
                  <c:v>41446</c:v>
                </c:pt>
                <c:pt idx="171">
                  <c:v>41447</c:v>
                </c:pt>
                <c:pt idx="172">
                  <c:v>41448</c:v>
                </c:pt>
                <c:pt idx="173">
                  <c:v>41449</c:v>
                </c:pt>
                <c:pt idx="174">
                  <c:v>41450</c:v>
                </c:pt>
                <c:pt idx="175">
                  <c:v>41451</c:v>
                </c:pt>
                <c:pt idx="176">
                  <c:v>41452</c:v>
                </c:pt>
                <c:pt idx="177">
                  <c:v>41453</c:v>
                </c:pt>
                <c:pt idx="178">
                  <c:v>41454</c:v>
                </c:pt>
                <c:pt idx="179">
                  <c:v>41455</c:v>
                </c:pt>
                <c:pt idx="180">
                  <c:v>41456</c:v>
                </c:pt>
                <c:pt idx="181">
                  <c:v>41457</c:v>
                </c:pt>
                <c:pt idx="182">
                  <c:v>41458</c:v>
                </c:pt>
                <c:pt idx="183">
                  <c:v>41459</c:v>
                </c:pt>
                <c:pt idx="184">
                  <c:v>41460</c:v>
                </c:pt>
                <c:pt idx="185">
                  <c:v>41461</c:v>
                </c:pt>
                <c:pt idx="186">
                  <c:v>41462</c:v>
                </c:pt>
                <c:pt idx="187">
                  <c:v>41463</c:v>
                </c:pt>
                <c:pt idx="188">
                  <c:v>41464</c:v>
                </c:pt>
                <c:pt idx="189">
                  <c:v>41465</c:v>
                </c:pt>
                <c:pt idx="190">
                  <c:v>41466</c:v>
                </c:pt>
                <c:pt idx="191">
                  <c:v>41467</c:v>
                </c:pt>
                <c:pt idx="192">
                  <c:v>41468</c:v>
                </c:pt>
                <c:pt idx="193">
                  <c:v>41469</c:v>
                </c:pt>
                <c:pt idx="194">
                  <c:v>41470</c:v>
                </c:pt>
                <c:pt idx="195">
                  <c:v>41471</c:v>
                </c:pt>
                <c:pt idx="196">
                  <c:v>41472</c:v>
                </c:pt>
                <c:pt idx="197">
                  <c:v>41473</c:v>
                </c:pt>
                <c:pt idx="198">
                  <c:v>41474</c:v>
                </c:pt>
                <c:pt idx="199">
                  <c:v>41475</c:v>
                </c:pt>
                <c:pt idx="200">
                  <c:v>41476</c:v>
                </c:pt>
                <c:pt idx="201">
                  <c:v>41477</c:v>
                </c:pt>
                <c:pt idx="202">
                  <c:v>41478</c:v>
                </c:pt>
                <c:pt idx="203">
                  <c:v>41479</c:v>
                </c:pt>
                <c:pt idx="204">
                  <c:v>41480</c:v>
                </c:pt>
                <c:pt idx="205">
                  <c:v>41481</c:v>
                </c:pt>
                <c:pt idx="206">
                  <c:v>41482</c:v>
                </c:pt>
                <c:pt idx="207">
                  <c:v>41483</c:v>
                </c:pt>
                <c:pt idx="208">
                  <c:v>41484</c:v>
                </c:pt>
                <c:pt idx="209">
                  <c:v>41485</c:v>
                </c:pt>
                <c:pt idx="210">
                  <c:v>41486</c:v>
                </c:pt>
                <c:pt idx="211">
                  <c:v>41487</c:v>
                </c:pt>
                <c:pt idx="212">
                  <c:v>41488</c:v>
                </c:pt>
                <c:pt idx="213">
                  <c:v>41489</c:v>
                </c:pt>
                <c:pt idx="214">
                  <c:v>41490</c:v>
                </c:pt>
                <c:pt idx="215">
                  <c:v>41491</c:v>
                </c:pt>
                <c:pt idx="216">
                  <c:v>41492</c:v>
                </c:pt>
                <c:pt idx="217">
                  <c:v>41493</c:v>
                </c:pt>
                <c:pt idx="218">
                  <c:v>41494</c:v>
                </c:pt>
                <c:pt idx="219">
                  <c:v>41495</c:v>
                </c:pt>
                <c:pt idx="220">
                  <c:v>41496</c:v>
                </c:pt>
                <c:pt idx="221">
                  <c:v>41497</c:v>
                </c:pt>
                <c:pt idx="222">
                  <c:v>41498</c:v>
                </c:pt>
                <c:pt idx="223">
                  <c:v>41499</c:v>
                </c:pt>
                <c:pt idx="224">
                  <c:v>41500</c:v>
                </c:pt>
                <c:pt idx="225">
                  <c:v>41501</c:v>
                </c:pt>
                <c:pt idx="226">
                  <c:v>41502</c:v>
                </c:pt>
                <c:pt idx="227">
                  <c:v>41503</c:v>
                </c:pt>
                <c:pt idx="228">
                  <c:v>41504</c:v>
                </c:pt>
                <c:pt idx="229">
                  <c:v>41505</c:v>
                </c:pt>
                <c:pt idx="230">
                  <c:v>41506</c:v>
                </c:pt>
                <c:pt idx="231">
                  <c:v>41507</c:v>
                </c:pt>
                <c:pt idx="232">
                  <c:v>41508</c:v>
                </c:pt>
                <c:pt idx="233">
                  <c:v>41509</c:v>
                </c:pt>
                <c:pt idx="234">
                  <c:v>41510</c:v>
                </c:pt>
                <c:pt idx="235">
                  <c:v>41511</c:v>
                </c:pt>
                <c:pt idx="236">
                  <c:v>41512</c:v>
                </c:pt>
                <c:pt idx="237">
                  <c:v>41513</c:v>
                </c:pt>
                <c:pt idx="238">
                  <c:v>41514</c:v>
                </c:pt>
                <c:pt idx="239">
                  <c:v>41515</c:v>
                </c:pt>
                <c:pt idx="240">
                  <c:v>41516</c:v>
                </c:pt>
                <c:pt idx="241">
                  <c:v>41517</c:v>
                </c:pt>
                <c:pt idx="242">
                  <c:v>41518</c:v>
                </c:pt>
                <c:pt idx="243">
                  <c:v>41519</c:v>
                </c:pt>
                <c:pt idx="244">
                  <c:v>41520</c:v>
                </c:pt>
                <c:pt idx="245">
                  <c:v>41521</c:v>
                </c:pt>
                <c:pt idx="246">
                  <c:v>41522</c:v>
                </c:pt>
                <c:pt idx="247">
                  <c:v>41523</c:v>
                </c:pt>
                <c:pt idx="248">
                  <c:v>41524</c:v>
                </c:pt>
                <c:pt idx="249">
                  <c:v>41525</c:v>
                </c:pt>
                <c:pt idx="250">
                  <c:v>41526</c:v>
                </c:pt>
                <c:pt idx="251">
                  <c:v>41527</c:v>
                </c:pt>
                <c:pt idx="252">
                  <c:v>41528</c:v>
                </c:pt>
                <c:pt idx="253">
                  <c:v>41529</c:v>
                </c:pt>
                <c:pt idx="254">
                  <c:v>41530</c:v>
                </c:pt>
                <c:pt idx="255">
                  <c:v>41531</c:v>
                </c:pt>
                <c:pt idx="256">
                  <c:v>41532</c:v>
                </c:pt>
                <c:pt idx="257">
                  <c:v>41533</c:v>
                </c:pt>
                <c:pt idx="258">
                  <c:v>41534</c:v>
                </c:pt>
                <c:pt idx="259">
                  <c:v>41535</c:v>
                </c:pt>
                <c:pt idx="260">
                  <c:v>41536</c:v>
                </c:pt>
                <c:pt idx="261">
                  <c:v>41537</c:v>
                </c:pt>
                <c:pt idx="262">
                  <c:v>41538</c:v>
                </c:pt>
                <c:pt idx="263">
                  <c:v>41539</c:v>
                </c:pt>
                <c:pt idx="264">
                  <c:v>41540</c:v>
                </c:pt>
                <c:pt idx="265">
                  <c:v>41541</c:v>
                </c:pt>
                <c:pt idx="266">
                  <c:v>41542</c:v>
                </c:pt>
                <c:pt idx="267">
                  <c:v>41543</c:v>
                </c:pt>
                <c:pt idx="268">
                  <c:v>41544</c:v>
                </c:pt>
                <c:pt idx="269">
                  <c:v>41545</c:v>
                </c:pt>
                <c:pt idx="270">
                  <c:v>41546</c:v>
                </c:pt>
                <c:pt idx="271">
                  <c:v>41547</c:v>
                </c:pt>
                <c:pt idx="272">
                  <c:v>41548</c:v>
                </c:pt>
                <c:pt idx="273">
                  <c:v>41549</c:v>
                </c:pt>
                <c:pt idx="274">
                  <c:v>41550</c:v>
                </c:pt>
                <c:pt idx="275">
                  <c:v>41551</c:v>
                </c:pt>
                <c:pt idx="276">
                  <c:v>41552</c:v>
                </c:pt>
                <c:pt idx="277">
                  <c:v>41553</c:v>
                </c:pt>
                <c:pt idx="278">
                  <c:v>41554</c:v>
                </c:pt>
                <c:pt idx="279">
                  <c:v>41555</c:v>
                </c:pt>
                <c:pt idx="280">
                  <c:v>41556</c:v>
                </c:pt>
                <c:pt idx="281">
                  <c:v>41557</c:v>
                </c:pt>
                <c:pt idx="282">
                  <c:v>41558</c:v>
                </c:pt>
                <c:pt idx="283">
                  <c:v>41559</c:v>
                </c:pt>
                <c:pt idx="284">
                  <c:v>41560</c:v>
                </c:pt>
                <c:pt idx="285">
                  <c:v>41561</c:v>
                </c:pt>
                <c:pt idx="286">
                  <c:v>41562</c:v>
                </c:pt>
                <c:pt idx="287">
                  <c:v>41563</c:v>
                </c:pt>
                <c:pt idx="288">
                  <c:v>41564</c:v>
                </c:pt>
                <c:pt idx="289">
                  <c:v>41565</c:v>
                </c:pt>
                <c:pt idx="290">
                  <c:v>41566</c:v>
                </c:pt>
                <c:pt idx="291">
                  <c:v>41567</c:v>
                </c:pt>
                <c:pt idx="292">
                  <c:v>41568</c:v>
                </c:pt>
                <c:pt idx="293">
                  <c:v>41569</c:v>
                </c:pt>
                <c:pt idx="294">
                  <c:v>41570</c:v>
                </c:pt>
                <c:pt idx="295">
                  <c:v>41571</c:v>
                </c:pt>
                <c:pt idx="296">
                  <c:v>41572</c:v>
                </c:pt>
                <c:pt idx="297">
                  <c:v>41573</c:v>
                </c:pt>
                <c:pt idx="298">
                  <c:v>41574</c:v>
                </c:pt>
                <c:pt idx="299">
                  <c:v>41575</c:v>
                </c:pt>
                <c:pt idx="300">
                  <c:v>41576</c:v>
                </c:pt>
                <c:pt idx="301">
                  <c:v>41577</c:v>
                </c:pt>
                <c:pt idx="302">
                  <c:v>41578</c:v>
                </c:pt>
                <c:pt idx="303">
                  <c:v>41579</c:v>
                </c:pt>
                <c:pt idx="304">
                  <c:v>41580</c:v>
                </c:pt>
                <c:pt idx="305">
                  <c:v>41581</c:v>
                </c:pt>
                <c:pt idx="306">
                  <c:v>41582</c:v>
                </c:pt>
                <c:pt idx="307">
                  <c:v>41583</c:v>
                </c:pt>
                <c:pt idx="308">
                  <c:v>41584</c:v>
                </c:pt>
                <c:pt idx="309">
                  <c:v>41585</c:v>
                </c:pt>
                <c:pt idx="310">
                  <c:v>41586</c:v>
                </c:pt>
                <c:pt idx="311">
                  <c:v>41587</c:v>
                </c:pt>
                <c:pt idx="312">
                  <c:v>41588</c:v>
                </c:pt>
                <c:pt idx="313">
                  <c:v>41589</c:v>
                </c:pt>
                <c:pt idx="314">
                  <c:v>41590</c:v>
                </c:pt>
                <c:pt idx="315">
                  <c:v>41591</c:v>
                </c:pt>
                <c:pt idx="316">
                  <c:v>41592</c:v>
                </c:pt>
                <c:pt idx="317">
                  <c:v>41593</c:v>
                </c:pt>
                <c:pt idx="318">
                  <c:v>41594</c:v>
                </c:pt>
                <c:pt idx="319">
                  <c:v>41595</c:v>
                </c:pt>
                <c:pt idx="320">
                  <c:v>41596</c:v>
                </c:pt>
                <c:pt idx="321">
                  <c:v>41597</c:v>
                </c:pt>
                <c:pt idx="322">
                  <c:v>41598</c:v>
                </c:pt>
                <c:pt idx="323">
                  <c:v>41599</c:v>
                </c:pt>
                <c:pt idx="324">
                  <c:v>41600</c:v>
                </c:pt>
                <c:pt idx="325">
                  <c:v>41601</c:v>
                </c:pt>
                <c:pt idx="326">
                  <c:v>41602</c:v>
                </c:pt>
                <c:pt idx="327">
                  <c:v>41603</c:v>
                </c:pt>
                <c:pt idx="328">
                  <c:v>41604</c:v>
                </c:pt>
                <c:pt idx="329">
                  <c:v>41605</c:v>
                </c:pt>
                <c:pt idx="330">
                  <c:v>41606</c:v>
                </c:pt>
                <c:pt idx="331">
                  <c:v>41607</c:v>
                </c:pt>
                <c:pt idx="332">
                  <c:v>41608</c:v>
                </c:pt>
                <c:pt idx="333">
                  <c:v>41609</c:v>
                </c:pt>
                <c:pt idx="334">
                  <c:v>41610</c:v>
                </c:pt>
                <c:pt idx="335">
                  <c:v>41611</c:v>
                </c:pt>
                <c:pt idx="336">
                  <c:v>41612</c:v>
                </c:pt>
                <c:pt idx="337">
                  <c:v>41613</c:v>
                </c:pt>
                <c:pt idx="338">
                  <c:v>41614</c:v>
                </c:pt>
                <c:pt idx="339">
                  <c:v>41615</c:v>
                </c:pt>
                <c:pt idx="340">
                  <c:v>41616</c:v>
                </c:pt>
                <c:pt idx="341">
                  <c:v>41617</c:v>
                </c:pt>
                <c:pt idx="342">
                  <c:v>41618</c:v>
                </c:pt>
                <c:pt idx="343">
                  <c:v>41619</c:v>
                </c:pt>
                <c:pt idx="344">
                  <c:v>41620</c:v>
                </c:pt>
                <c:pt idx="345">
                  <c:v>41621</c:v>
                </c:pt>
                <c:pt idx="346">
                  <c:v>41622</c:v>
                </c:pt>
                <c:pt idx="347">
                  <c:v>41623</c:v>
                </c:pt>
                <c:pt idx="348">
                  <c:v>41624</c:v>
                </c:pt>
                <c:pt idx="349">
                  <c:v>41625</c:v>
                </c:pt>
                <c:pt idx="350">
                  <c:v>41626</c:v>
                </c:pt>
                <c:pt idx="351">
                  <c:v>41627</c:v>
                </c:pt>
                <c:pt idx="352">
                  <c:v>41628</c:v>
                </c:pt>
                <c:pt idx="353">
                  <c:v>41629</c:v>
                </c:pt>
                <c:pt idx="354">
                  <c:v>41630</c:v>
                </c:pt>
                <c:pt idx="355">
                  <c:v>41631</c:v>
                </c:pt>
                <c:pt idx="356">
                  <c:v>41632</c:v>
                </c:pt>
                <c:pt idx="357">
                  <c:v>41633</c:v>
                </c:pt>
                <c:pt idx="358">
                  <c:v>41634</c:v>
                </c:pt>
                <c:pt idx="359">
                  <c:v>41635</c:v>
                </c:pt>
                <c:pt idx="360">
                  <c:v>41636</c:v>
                </c:pt>
                <c:pt idx="361">
                  <c:v>41637</c:v>
                </c:pt>
                <c:pt idx="362">
                  <c:v>41638</c:v>
                </c:pt>
                <c:pt idx="363">
                  <c:v>41639</c:v>
                </c:pt>
                <c:pt idx="364">
                  <c:v>41640</c:v>
                </c:pt>
                <c:pt idx="365">
                  <c:v>41641</c:v>
                </c:pt>
                <c:pt idx="366">
                  <c:v>41642</c:v>
                </c:pt>
                <c:pt idx="367">
                  <c:v>41643</c:v>
                </c:pt>
                <c:pt idx="368">
                  <c:v>41644</c:v>
                </c:pt>
                <c:pt idx="369">
                  <c:v>41645</c:v>
                </c:pt>
                <c:pt idx="370">
                  <c:v>41646</c:v>
                </c:pt>
                <c:pt idx="371">
                  <c:v>41647</c:v>
                </c:pt>
                <c:pt idx="372">
                  <c:v>41648</c:v>
                </c:pt>
                <c:pt idx="373">
                  <c:v>41649</c:v>
                </c:pt>
                <c:pt idx="374">
                  <c:v>41650</c:v>
                </c:pt>
                <c:pt idx="375">
                  <c:v>41651</c:v>
                </c:pt>
                <c:pt idx="376">
                  <c:v>41652</c:v>
                </c:pt>
                <c:pt idx="377">
                  <c:v>41653</c:v>
                </c:pt>
                <c:pt idx="378">
                  <c:v>41654</c:v>
                </c:pt>
                <c:pt idx="379">
                  <c:v>41655</c:v>
                </c:pt>
                <c:pt idx="380">
                  <c:v>41656</c:v>
                </c:pt>
                <c:pt idx="381">
                  <c:v>41657</c:v>
                </c:pt>
                <c:pt idx="382">
                  <c:v>41658</c:v>
                </c:pt>
                <c:pt idx="383">
                  <c:v>41659</c:v>
                </c:pt>
                <c:pt idx="384">
                  <c:v>41660</c:v>
                </c:pt>
                <c:pt idx="385">
                  <c:v>41661</c:v>
                </c:pt>
                <c:pt idx="386">
                  <c:v>41662</c:v>
                </c:pt>
                <c:pt idx="387">
                  <c:v>41663</c:v>
                </c:pt>
                <c:pt idx="388">
                  <c:v>41664</c:v>
                </c:pt>
                <c:pt idx="389">
                  <c:v>41665</c:v>
                </c:pt>
                <c:pt idx="390">
                  <c:v>41666</c:v>
                </c:pt>
                <c:pt idx="391">
                  <c:v>41667</c:v>
                </c:pt>
                <c:pt idx="392">
                  <c:v>41668</c:v>
                </c:pt>
                <c:pt idx="393">
                  <c:v>41669</c:v>
                </c:pt>
                <c:pt idx="394">
                  <c:v>41670</c:v>
                </c:pt>
                <c:pt idx="395">
                  <c:v>41671</c:v>
                </c:pt>
                <c:pt idx="396">
                  <c:v>41672</c:v>
                </c:pt>
                <c:pt idx="397">
                  <c:v>41673</c:v>
                </c:pt>
                <c:pt idx="398">
                  <c:v>41674</c:v>
                </c:pt>
                <c:pt idx="399">
                  <c:v>41675</c:v>
                </c:pt>
                <c:pt idx="400">
                  <c:v>41676</c:v>
                </c:pt>
                <c:pt idx="401">
                  <c:v>41677</c:v>
                </c:pt>
                <c:pt idx="402">
                  <c:v>41678</c:v>
                </c:pt>
                <c:pt idx="403">
                  <c:v>41679</c:v>
                </c:pt>
                <c:pt idx="404">
                  <c:v>41680</c:v>
                </c:pt>
                <c:pt idx="405">
                  <c:v>41681</c:v>
                </c:pt>
                <c:pt idx="406">
                  <c:v>41682</c:v>
                </c:pt>
                <c:pt idx="407">
                  <c:v>41683</c:v>
                </c:pt>
                <c:pt idx="408">
                  <c:v>41684</c:v>
                </c:pt>
                <c:pt idx="409">
                  <c:v>41685</c:v>
                </c:pt>
                <c:pt idx="410">
                  <c:v>41686</c:v>
                </c:pt>
                <c:pt idx="411">
                  <c:v>41687</c:v>
                </c:pt>
                <c:pt idx="412">
                  <c:v>41688</c:v>
                </c:pt>
                <c:pt idx="413">
                  <c:v>41689</c:v>
                </c:pt>
                <c:pt idx="414">
                  <c:v>41690</c:v>
                </c:pt>
                <c:pt idx="415">
                  <c:v>41691</c:v>
                </c:pt>
                <c:pt idx="416">
                  <c:v>41692</c:v>
                </c:pt>
                <c:pt idx="417">
                  <c:v>41693</c:v>
                </c:pt>
                <c:pt idx="418">
                  <c:v>41694</c:v>
                </c:pt>
                <c:pt idx="419">
                  <c:v>41695</c:v>
                </c:pt>
                <c:pt idx="420">
                  <c:v>41696</c:v>
                </c:pt>
                <c:pt idx="421">
                  <c:v>41697</c:v>
                </c:pt>
                <c:pt idx="422">
                  <c:v>41698</c:v>
                </c:pt>
                <c:pt idx="423">
                  <c:v>41699</c:v>
                </c:pt>
                <c:pt idx="424">
                  <c:v>41700</c:v>
                </c:pt>
                <c:pt idx="425">
                  <c:v>41701</c:v>
                </c:pt>
                <c:pt idx="426">
                  <c:v>41702</c:v>
                </c:pt>
                <c:pt idx="427">
                  <c:v>41703</c:v>
                </c:pt>
                <c:pt idx="428">
                  <c:v>41704</c:v>
                </c:pt>
                <c:pt idx="429">
                  <c:v>41705</c:v>
                </c:pt>
                <c:pt idx="430">
                  <c:v>41706</c:v>
                </c:pt>
                <c:pt idx="431">
                  <c:v>41707</c:v>
                </c:pt>
                <c:pt idx="432">
                  <c:v>41708</c:v>
                </c:pt>
                <c:pt idx="433">
                  <c:v>41709</c:v>
                </c:pt>
                <c:pt idx="434">
                  <c:v>41710</c:v>
                </c:pt>
                <c:pt idx="435">
                  <c:v>41711</c:v>
                </c:pt>
                <c:pt idx="436">
                  <c:v>41712</c:v>
                </c:pt>
                <c:pt idx="437">
                  <c:v>41713</c:v>
                </c:pt>
                <c:pt idx="438">
                  <c:v>41714</c:v>
                </c:pt>
                <c:pt idx="439">
                  <c:v>41715</c:v>
                </c:pt>
                <c:pt idx="440">
                  <c:v>41716</c:v>
                </c:pt>
                <c:pt idx="441">
                  <c:v>41717</c:v>
                </c:pt>
                <c:pt idx="442">
                  <c:v>41718</c:v>
                </c:pt>
                <c:pt idx="443">
                  <c:v>41719</c:v>
                </c:pt>
                <c:pt idx="444">
                  <c:v>41720</c:v>
                </c:pt>
                <c:pt idx="445">
                  <c:v>41721</c:v>
                </c:pt>
                <c:pt idx="446">
                  <c:v>41722</c:v>
                </c:pt>
                <c:pt idx="447">
                  <c:v>41723</c:v>
                </c:pt>
                <c:pt idx="448">
                  <c:v>41724</c:v>
                </c:pt>
                <c:pt idx="449">
                  <c:v>41725</c:v>
                </c:pt>
                <c:pt idx="450">
                  <c:v>41726</c:v>
                </c:pt>
                <c:pt idx="451">
                  <c:v>41727</c:v>
                </c:pt>
                <c:pt idx="452">
                  <c:v>41728</c:v>
                </c:pt>
                <c:pt idx="453">
                  <c:v>41729</c:v>
                </c:pt>
                <c:pt idx="454">
                  <c:v>41730</c:v>
                </c:pt>
                <c:pt idx="455">
                  <c:v>41731</c:v>
                </c:pt>
                <c:pt idx="456">
                  <c:v>41732</c:v>
                </c:pt>
                <c:pt idx="457">
                  <c:v>41733</c:v>
                </c:pt>
                <c:pt idx="458">
                  <c:v>41734</c:v>
                </c:pt>
                <c:pt idx="459">
                  <c:v>41735</c:v>
                </c:pt>
                <c:pt idx="460">
                  <c:v>41736</c:v>
                </c:pt>
                <c:pt idx="461">
                  <c:v>41737</c:v>
                </c:pt>
                <c:pt idx="462">
                  <c:v>41738</c:v>
                </c:pt>
                <c:pt idx="463">
                  <c:v>41739</c:v>
                </c:pt>
                <c:pt idx="464">
                  <c:v>41740</c:v>
                </c:pt>
                <c:pt idx="465">
                  <c:v>41741</c:v>
                </c:pt>
                <c:pt idx="466">
                  <c:v>41742</c:v>
                </c:pt>
                <c:pt idx="467">
                  <c:v>41743</c:v>
                </c:pt>
                <c:pt idx="468">
                  <c:v>41744</c:v>
                </c:pt>
                <c:pt idx="469">
                  <c:v>41745</c:v>
                </c:pt>
                <c:pt idx="470">
                  <c:v>41746</c:v>
                </c:pt>
                <c:pt idx="471">
                  <c:v>41747</c:v>
                </c:pt>
                <c:pt idx="472">
                  <c:v>41748</c:v>
                </c:pt>
                <c:pt idx="473">
                  <c:v>41749</c:v>
                </c:pt>
                <c:pt idx="474">
                  <c:v>41750</c:v>
                </c:pt>
                <c:pt idx="475">
                  <c:v>41751</c:v>
                </c:pt>
                <c:pt idx="476">
                  <c:v>41752</c:v>
                </c:pt>
                <c:pt idx="477">
                  <c:v>41753</c:v>
                </c:pt>
                <c:pt idx="478">
                  <c:v>41754</c:v>
                </c:pt>
                <c:pt idx="479">
                  <c:v>41755</c:v>
                </c:pt>
                <c:pt idx="480">
                  <c:v>41756</c:v>
                </c:pt>
                <c:pt idx="481">
                  <c:v>41757</c:v>
                </c:pt>
                <c:pt idx="482">
                  <c:v>41758</c:v>
                </c:pt>
                <c:pt idx="483">
                  <c:v>41759</c:v>
                </c:pt>
                <c:pt idx="484">
                  <c:v>41760</c:v>
                </c:pt>
                <c:pt idx="485">
                  <c:v>41761</c:v>
                </c:pt>
                <c:pt idx="486">
                  <c:v>41762</c:v>
                </c:pt>
                <c:pt idx="487">
                  <c:v>41763</c:v>
                </c:pt>
                <c:pt idx="488">
                  <c:v>41764</c:v>
                </c:pt>
                <c:pt idx="489">
                  <c:v>41765</c:v>
                </c:pt>
                <c:pt idx="490">
                  <c:v>41766</c:v>
                </c:pt>
                <c:pt idx="491">
                  <c:v>41767</c:v>
                </c:pt>
                <c:pt idx="492">
                  <c:v>41768</c:v>
                </c:pt>
                <c:pt idx="493">
                  <c:v>41769</c:v>
                </c:pt>
                <c:pt idx="494">
                  <c:v>41770</c:v>
                </c:pt>
                <c:pt idx="495">
                  <c:v>41771</c:v>
                </c:pt>
                <c:pt idx="496">
                  <c:v>41772</c:v>
                </c:pt>
                <c:pt idx="497">
                  <c:v>41773</c:v>
                </c:pt>
                <c:pt idx="498">
                  <c:v>41774</c:v>
                </c:pt>
                <c:pt idx="499">
                  <c:v>41775</c:v>
                </c:pt>
                <c:pt idx="500">
                  <c:v>41776</c:v>
                </c:pt>
                <c:pt idx="501">
                  <c:v>41777</c:v>
                </c:pt>
                <c:pt idx="502">
                  <c:v>41778</c:v>
                </c:pt>
                <c:pt idx="503">
                  <c:v>41779</c:v>
                </c:pt>
                <c:pt idx="504">
                  <c:v>41780</c:v>
                </c:pt>
                <c:pt idx="505">
                  <c:v>41781</c:v>
                </c:pt>
                <c:pt idx="506">
                  <c:v>41782</c:v>
                </c:pt>
                <c:pt idx="507">
                  <c:v>41783</c:v>
                </c:pt>
                <c:pt idx="508">
                  <c:v>41784</c:v>
                </c:pt>
                <c:pt idx="509">
                  <c:v>41785</c:v>
                </c:pt>
                <c:pt idx="510">
                  <c:v>41786</c:v>
                </c:pt>
                <c:pt idx="511">
                  <c:v>41787</c:v>
                </c:pt>
                <c:pt idx="512">
                  <c:v>41788</c:v>
                </c:pt>
                <c:pt idx="513">
                  <c:v>41789</c:v>
                </c:pt>
                <c:pt idx="514">
                  <c:v>41790</c:v>
                </c:pt>
                <c:pt idx="515">
                  <c:v>41791</c:v>
                </c:pt>
                <c:pt idx="516">
                  <c:v>41792</c:v>
                </c:pt>
                <c:pt idx="517">
                  <c:v>41793</c:v>
                </c:pt>
                <c:pt idx="518">
                  <c:v>41794</c:v>
                </c:pt>
                <c:pt idx="519">
                  <c:v>41795</c:v>
                </c:pt>
                <c:pt idx="520">
                  <c:v>41796</c:v>
                </c:pt>
                <c:pt idx="521">
                  <c:v>41797</c:v>
                </c:pt>
                <c:pt idx="522">
                  <c:v>41798</c:v>
                </c:pt>
                <c:pt idx="523">
                  <c:v>41799</c:v>
                </c:pt>
                <c:pt idx="524">
                  <c:v>41800</c:v>
                </c:pt>
                <c:pt idx="525">
                  <c:v>41801</c:v>
                </c:pt>
                <c:pt idx="526">
                  <c:v>41802</c:v>
                </c:pt>
                <c:pt idx="527">
                  <c:v>41803</c:v>
                </c:pt>
                <c:pt idx="528">
                  <c:v>41804</c:v>
                </c:pt>
                <c:pt idx="529">
                  <c:v>41805</c:v>
                </c:pt>
                <c:pt idx="530">
                  <c:v>41806</c:v>
                </c:pt>
                <c:pt idx="531">
                  <c:v>41807</c:v>
                </c:pt>
                <c:pt idx="532">
                  <c:v>41808</c:v>
                </c:pt>
                <c:pt idx="533">
                  <c:v>41809</c:v>
                </c:pt>
                <c:pt idx="534">
                  <c:v>41810</c:v>
                </c:pt>
                <c:pt idx="535">
                  <c:v>41811</c:v>
                </c:pt>
                <c:pt idx="536">
                  <c:v>41812</c:v>
                </c:pt>
                <c:pt idx="537">
                  <c:v>41813</c:v>
                </c:pt>
                <c:pt idx="538">
                  <c:v>41814</c:v>
                </c:pt>
                <c:pt idx="539">
                  <c:v>41815</c:v>
                </c:pt>
                <c:pt idx="540">
                  <c:v>41816</c:v>
                </c:pt>
                <c:pt idx="541">
                  <c:v>41817</c:v>
                </c:pt>
                <c:pt idx="542">
                  <c:v>41818</c:v>
                </c:pt>
                <c:pt idx="543">
                  <c:v>41819</c:v>
                </c:pt>
                <c:pt idx="544">
                  <c:v>41820</c:v>
                </c:pt>
                <c:pt idx="546">
                  <c:v>41821</c:v>
                </c:pt>
                <c:pt idx="547">
                  <c:v>41822</c:v>
                </c:pt>
                <c:pt idx="548">
                  <c:v>41823</c:v>
                </c:pt>
                <c:pt idx="549">
                  <c:v>41824</c:v>
                </c:pt>
                <c:pt idx="550">
                  <c:v>41825</c:v>
                </c:pt>
                <c:pt idx="551">
                  <c:v>41826</c:v>
                </c:pt>
                <c:pt idx="552">
                  <c:v>41827</c:v>
                </c:pt>
                <c:pt idx="553">
                  <c:v>41828</c:v>
                </c:pt>
                <c:pt idx="554">
                  <c:v>41829</c:v>
                </c:pt>
                <c:pt idx="555">
                  <c:v>41830</c:v>
                </c:pt>
                <c:pt idx="556">
                  <c:v>41831</c:v>
                </c:pt>
                <c:pt idx="557">
                  <c:v>41832</c:v>
                </c:pt>
                <c:pt idx="558">
                  <c:v>41833</c:v>
                </c:pt>
                <c:pt idx="559">
                  <c:v>41834</c:v>
                </c:pt>
                <c:pt idx="560">
                  <c:v>41835</c:v>
                </c:pt>
                <c:pt idx="561">
                  <c:v>41836</c:v>
                </c:pt>
                <c:pt idx="562">
                  <c:v>41837</c:v>
                </c:pt>
                <c:pt idx="563">
                  <c:v>41838</c:v>
                </c:pt>
                <c:pt idx="564">
                  <c:v>41839</c:v>
                </c:pt>
                <c:pt idx="565">
                  <c:v>41840</c:v>
                </c:pt>
                <c:pt idx="566">
                  <c:v>41841</c:v>
                </c:pt>
                <c:pt idx="567">
                  <c:v>41842</c:v>
                </c:pt>
                <c:pt idx="568">
                  <c:v>41843</c:v>
                </c:pt>
                <c:pt idx="569">
                  <c:v>41844</c:v>
                </c:pt>
                <c:pt idx="570">
                  <c:v>41845</c:v>
                </c:pt>
                <c:pt idx="571">
                  <c:v>41846</c:v>
                </c:pt>
                <c:pt idx="572">
                  <c:v>41847</c:v>
                </c:pt>
                <c:pt idx="573">
                  <c:v>41848</c:v>
                </c:pt>
                <c:pt idx="574">
                  <c:v>41849</c:v>
                </c:pt>
                <c:pt idx="575">
                  <c:v>41850</c:v>
                </c:pt>
                <c:pt idx="576">
                  <c:v>41851</c:v>
                </c:pt>
                <c:pt idx="577">
                  <c:v>41852</c:v>
                </c:pt>
                <c:pt idx="578">
                  <c:v>41853</c:v>
                </c:pt>
                <c:pt idx="579">
                  <c:v>41854</c:v>
                </c:pt>
                <c:pt idx="580">
                  <c:v>41855</c:v>
                </c:pt>
                <c:pt idx="581">
                  <c:v>41856</c:v>
                </c:pt>
                <c:pt idx="582">
                  <c:v>41857</c:v>
                </c:pt>
                <c:pt idx="583">
                  <c:v>41858</c:v>
                </c:pt>
                <c:pt idx="584">
                  <c:v>41859</c:v>
                </c:pt>
                <c:pt idx="585">
                  <c:v>41860</c:v>
                </c:pt>
                <c:pt idx="586">
                  <c:v>41861</c:v>
                </c:pt>
                <c:pt idx="587">
                  <c:v>41862</c:v>
                </c:pt>
                <c:pt idx="588">
                  <c:v>41863</c:v>
                </c:pt>
                <c:pt idx="589">
                  <c:v>41864</c:v>
                </c:pt>
                <c:pt idx="590">
                  <c:v>41865</c:v>
                </c:pt>
                <c:pt idx="591">
                  <c:v>41866</c:v>
                </c:pt>
                <c:pt idx="592">
                  <c:v>41867</c:v>
                </c:pt>
                <c:pt idx="593">
                  <c:v>41868</c:v>
                </c:pt>
                <c:pt idx="594">
                  <c:v>41869</c:v>
                </c:pt>
                <c:pt idx="595">
                  <c:v>41870</c:v>
                </c:pt>
                <c:pt idx="596">
                  <c:v>41871</c:v>
                </c:pt>
                <c:pt idx="597">
                  <c:v>41872</c:v>
                </c:pt>
                <c:pt idx="598">
                  <c:v>41873</c:v>
                </c:pt>
                <c:pt idx="599">
                  <c:v>41874</c:v>
                </c:pt>
                <c:pt idx="600">
                  <c:v>41875</c:v>
                </c:pt>
                <c:pt idx="601">
                  <c:v>41876</c:v>
                </c:pt>
                <c:pt idx="602">
                  <c:v>41877</c:v>
                </c:pt>
                <c:pt idx="603">
                  <c:v>41878</c:v>
                </c:pt>
                <c:pt idx="604">
                  <c:v>41879</c:v>
                </c:pt>
                <c:pt idx="605">
                  <c:v>41880</c:v>
                </c:pt>
                <c:pt idx="606">
                  <c:v>41881</c:v>
                </c:pt>
                <c:pt idx="607">
                  <c:v>41882</c:v>
                </c:pt>
                <c:pt idx="608">
                  <c:v>41883</c:v>
                </c:pt>
                <c:pt idx="609">
                  <c:v>41884</c:v>
                </c:pt>
                <c:pt idx="610">
                  <c:v>41885</c:v>
                </c:pt>
                <c:pt idx="611">
                  <c:v>41886</c:v>
                </c:pt>
                <c:pt idx="612">
                  <c:v>41887</c:v>
                </c:pt>
                <c:pt idx="613">
                  <c:v>41888</c:v>
                </c:pt>
                <c:pt idx="614">
                  <c:v>41889</c:v>
                </c:pt>
                <c:pt idx="615">
                  <c:v>41890</c:v>
                </c:pt>
                <c:pt idx="616">
                  <c:v>41891</c:v>
                </c:pt>
                <c:pt idx="617">
                  <c:v>41892</c:v>
                </c:pt>
                <c:pt idx="618">
                  <c:v>41893</c:v>
                </c:pt>
                <c:pt idx="619">
                  <c:v>41894</c:v>
                </c:pt>
                <c:pt idx="620">
                  <c:v>41895</c:v>
                </c:pt>
                <c:pt idx="621">
                  <c:v>41896</c:v>
                </c:pt>
                <c:pt idx="622">
                  <c:v>41897</c:v>
                </c:pt>
                <c:pt idx="623">
                  <c:v>41898</c:v>
                </c:pt>
                <c:pt idx="624">
                  <c:v>41899</c:v>
                </c:pt>
                <c:pt idx="625">
                  <c:v>41900</c:v>
                </c:pt>
                <c:pt idx="626">
                  <c:v>41901</c:v>
                </c:pt>
                <c:pt idx="627">
                  <c:v>41902</c:v>
                </c:pt>
                <c:pt idx="628">
                  <c:v>41903</c:v>
                </c:pt>
                <c:pt idx="629">
                  <c:v>41904</c:v>
                </c:pt>
                <c:pt idx="630">
                  <c:v>41905</c:v>
                </c:pt>
                <c:pt idx="631">
                  <c:v>41906</c:v>
                </c:pt>
                <c:pt idx="632">
                  <c:v>41907</c:v>
                </c:pt>
                <c:pt idx="633">
                  <c:v>41908</c:v>
                </c:pt>
                <c:pt idx="634">
                  <c:v>41909</c:v>
                </c:pt>
                <c:pt idx="635">
                  <c:v>41910</c:v>
                </c:pt>
                <c:pt idx="636">
                  <c:v>41911</c:v>
                </c:pt>
                <c:pt idx="637">
                  <c:v>41912</c:v>
                </c:pt>
                <c:pt idx="638">
                  <c:v>41913</c:v>
                </c:pt>
                <c:pt idx="639">
                  <c:v>41914</c:v>
                </c:pt>
                <c:pt idx="640">
                  <c:v>41915</c:v>
                </c:pt>
                <c:pt idx="641">
                  <c:v>41916</c:v>
                </c:pt>
                <c:pt idx="642">
                  <c:v>41917</c:v>
                </c:pt>
                <c:pt idx="643">
                  <c:v>41918</c:v>
                </c:pt>
                <c:pt idx="644">
                  <c:v>41919</c:v>
                </c:pt>
                <c:pt idx="645">
                  <c:v>41920</c:v>
                </c:pt>
                <c:pt idx="646">
                  <c:v>41921</c:v>
                </c:pt>
                <c:pt idx="647">
                  <c:v>41922</c:v>
                </c:pt>
                <c:pt idx="648">
                  <c:v>41923</c:v>
                </c:pt>
                <c:pt idx="649">
                  <c:v>41924</c:v>
                </c:pt>
                <c:pt idx="650">
                  <c:v>41925</c:v>
                </c:pt>
                <c:pt idx="651">
                  <c:v>41926</c:v>
                </c:pt>
                <c:pt idx="652">
                  <c:v>41927</c:v>
                </c:pt>
                <c:pt idx="653">
                  <c:v>41928</c:v>
                </c:pt>
                <c:pt idx="654">
                  <c:v>41929</c:v>
                </c:pt>
                <c:pt idx="655">
                  <c:v>41930</c:v>
                </c:pt>
                <c:pt idx="656">
                  <c:v>41931</c:v>
                </c:pt>
                <c:pt idx="657">
                  <c:v>41932</c:v>
                </c:pt>
                <c:pt idx="658">
                  <c:v>41933</c:v>
                </c:pt>
                <c:pt idx="659">
                  <c:v>41934</c:v>
                </c:pt>
                <c:pt idx="660">
                  <c:v>41935</c:v>
                </c:pt>
                <c:pt idx="661">
                  <c:v>41936</c:v>
                </c:pt>
                <c:pt idx="662">
                  <c:v>41937</c:v>
                </c:pt>
                <c:pt idx="663">
                  <c:v>41938</c:v>
                </c:pt>
                <c:pt idx="664">
                  <c:v>41939</c:v>
                </c:pt>
                <c:pt idx="665">
                  <c:v>41940</c:v>
                </c:pt>
                <c:pt idx="666">
                  <c:v>41941</c:v>
                </c:pt>
                <c:pt idx="667">
                  <c:v>41942</c:v>
                </c:pt>
                <c:pt idx="668">
                  <c:v>41943</c:v>
                </c:pt>
                <c:pt idx="669">
                  <c:v>41944</c:v>
                </c:pt>
                <c:pt idx="670">
                  <c:v>41945</c:v>
                </c:pt>
                <c:pt idx="671">
                  <c:v>41946</c:v>
                </c:pt>
                <c:pt idx="672">
                  <c:v>41947</c:v>
                </c:pt>
                <c:pt idx="673">
                  <c:v>41948</c:v>
                </c:pt>
                <c:pt idx="674">
                  <c:v>41949</c:v>
                </c:pt>
                <c:pt idx="675">
                  <c:v>41950</c:v>
                </c:pt>
                <c:pt idx="676">
                  <c:v>41951</c:v>
                </c:pt>
                <c:pt idx="677">
                  <c:v>41952</c:v>
                </c:pt>
                <c:pt idx="678">
                  <c:v>41953</c:v>
                </c:pt>
                <c:pt idx="679">
                  <c:v>41954</c:v>
                </c:pt>
                <c:pt idx="680">
                  <c:v>41955</c:v>
                </c:pt>
                <c:pt idx="681">
                  <c:v>41956</c:v>
                </c:pt>
                <c:pt idx="682">
                  <c:v>41957</c:v>
                </c:pt>
                <c:pt idx="683">
                  <c:v>41958</c:v>
                </c:pt>
                <c:pt idx="684">
                  <c:v>41959</c:v>
                </c:pt>
                <c:pt idx="685">
                  <c:v>41960</c:v>
                </c:pt>
                <c:pt idx="686">
                  <c:v>41961</c:v>
                </c:pt>
                <c:pt idx="687">
                  <c:v>41962</c:v>
                </c:pt>
                <c:pt idx="688">
                  <c:v>41963</c:v>
                </c:pt>
                <c:pt idx="689">
                  <c:v>41964</c:v>
                </c:pt>
                <c:pt idx="690">
                  <c:v>41965</c:v>
                </c:pt>
                <c:pt idx="691">
                  <c:v>41966</c:v>
                </c:pt>
                <c:pt idx="692">
                  <c:v>41967</c:v>
                </c:pt>
                <c:pt idx="693">
                  <c:v>41968</c:v>
                </c:pt>
                <c:pt idx="694">
                  <c:v>41969</c:v>
                </c:pt>
                <c:pt idx="695">
                  <c:v>41970</c:v>
                </c:pt>
                <c:pt idx="696">
                  <c:v>41971</c:v>
                </c:pt>
                <c:pt idx="697">
                  <c:v>41972</c:v>
                </c:pt>
                <c:pt idx="698">
                  <c:v>41973</c:v>
                </c:pt>
                <c:pt idx="699">
                  <c:v>41974</c:v>
                </c:pt>
                <c:pt idx="700">
                  <c:v>41975</c:v>
                </c:pt>
                <c:pt idx="701">
                  <c:v>41976</c:v>
                </c:pt>
                <c:pt idx="702">
                  <c:v>41977</c:v>
                </c:pt>
                <c:pt idx="703">
                  <c:v>41978</c:v>
                </c:pt>
                <c:pt idx="704">
                  <c:v>41979</c:v>
                </c:pt>
                <c:pt idx="705">
                  <c:v>41980</c:v>
                </c:pt>
                <c:pt idx="706">
                  <c:v>41981</c:v>
                </c:pt>
                <c:pt idx="707">
                  <c:v>41982</c:v>
                </c:pt>
                <c:pt idx="708">
                  <c:v>41983</c:v>
                </c:pt>
                <c:pt idx="709">
                  <c:v>41984</c:v>
                </c:pt>
                <c:pt idx="710">
                  <c:v>41985</c:v>
                </c:pt>
                <c:pt idx="711">
                  <c:v>41986</c:v>
                </c:pt>
                <c:pt idx="712">
                  <c:v>41987</c:v>
                </c:pt>
                <c:pt idx="713">
                  <c:v>41988</c:v>
                </c:pt>
                <c:pt idx="714">
                  <c:v>41989</c:v>
                </c:pt>
                <c:pt idx="715">
                  <c:v>41990</c:v>
                </c:pt>
                <c:pt idx="716">
                  <c:v>41991</c:v>
                </c:pt>
                <c:pt idx="717">
                  <c:v>41992</c:v>
                </c:pt>
                <c:pt idx="718">
                  <c:v>41993</c:v>
                </c:pt>
                <c:pt idx="719">
                  <c:v>41994</c:v>
                </c:pt>
                <c:pt idx="720">
                  <c:v>41995</c:v>
                </c:pt>
                <c:pt idx="721">
                  <c:v>41996</c:v>
                </c:pt>
                <c:pt idx="722">
                  <c:v>41997</c:v>
                </c:pt>
                <c:pt idx="723">
                  <c:v>41998</c:v>
                </c:pt>
                <c:pt idx="724">
                  <c:v>41999</c:v>
                </c:pt>
                <c:pt idx="725">
                  <c:v>42000</c:v>
                </c:pt>
                <c:pt idx="726">
                  <c:v>42001</c:v>
                </c:pt>
                <c:pt idx="727">
                  <c:v>42002</c:v>
                </c:pt>
                <c:pt idx="728">
                  <c:v>42003</c:v>
                </c:pt>
                <c:pt idx="729">
                  <c:v>42004</c:v>
                </c:pt>
                <c:pt idx="730">
                  <c:v>42005</c:v>
                </c:pt>
                <c:pt idx="731">
                  <c:v>42006</c:v>
                </c:pt>
                <c:pt idx="732">
                  <c:v>42007</c:v>
                </c:pt>
                <c:pt idx="733">
                  <c:v>42008</c:v>
                </c:pt>
                <c:pt idx="734">
                  <c:v>42009</c:v>
                </c:pt>
                <c:pt idx="735">
                  <c:v>42010</c:v>
                </c:pt>
                <c:pt idx="736">
                  <c:v>42011</c:v>
                </c:pt>
                <c:pt idx="737">
                  <c:v>42012</c:v>
                </c:pt>
                <c:pt idx="738">
                  <c:v>42013</c:v>
                </c:pt>
                <c:pt idx="739">
                  <c:v>42014</c:v>
                </c:pt>
                <c:pt idx="740">
                  <c:v>42015</c:v>
                </c:pt>
                <c:pt idx="741">
                  <c:v>42016</c:v>
                </c:pt>
                <c:pt idx="742">
                  <c:v>42017</c:v>
                </c:pt>
                <c:pt idx="743">
                  <c:v>42018</c:v>
                </c:pt>
                <c:pt idx="744">
                  <c:v>42019</c:v>
                </c:pt>
                <c:pt idx="745">
                  <c:v>42020</c:v>
                </c:pt>
                <c:pt idx="746">
                  <c:v>42021</c:v>
                </c:pt>
                <c:pt idx="747">
                  <c:v>42022</c:v>
                </c:pt>
                <c:pt idx="748">
                  <c:v>42023</c:v>
                </c:pt>
                <c:pt idx="749">
                  <c:v>42024</c:v>
                </c:pt>
                <c:pt idx="750">
                  <c:v>42025</c:v>
                </c:pt>
                <c:pt idx="751">
                  <c:v>42026</c:v>
                </c:pt>
                <c:pt idx="752">
                  <c:v>42027</c:v>
                </c:pt>
                <c:pt idx="753">
                  <c:v>42028</c:v>
                </c:pt>
                <c:pt idx="754">
                  <c:v>42029</c:v>
                </c:pt>
                <c:pt idx="755">
                  <c:v>42030</c:v>
                </c:pt>
                <c:pt idx="756">
                  <c:v>42031</c:v>
                </c:pt>
                <c:pt idx="757">
                  <c:v>42032</c:v>
                </c:pt>
                <c:pt idx="758">
                  <c:v>42033</c:v>
                </c:pt>
                <c:pt idx="759">
                  <c:v>42034</c:v>
                </c:pt>
                <c:pt idx="760">
                  <c:v>42035</c:v>
                </c:pt>
                <c:pt idx="761">
                  <c:v>42036</c:v>
                </c:pt>
                <c:pt idx="762">
                  <c:v>42037</c:v>
                </c:pt>
                <c:pt idx="763">
                  <c:v>42038</c:v>
                </c:pt>
                <c:pt idx="764">
                  <c:v>42039</c:v>
                </c:pt>
                <c:pt idx="765">
                  <c:v>42040</c:v>
                </c:pt>
                <c:pt idx="766">
                  <c:v>42041</c:v>
                </c:pt>
                <c:pt idx="767">
                  <c:v>42042</c:v>
                </c:pt>
                <c:pt idx="768">
                  <c:v>42043</c:v>
                </c:pt>
                <c:pt idx="769">
                  <c:v>42044</c:v>
                </c:pt>
                <c:pt idx="770">
                  <c:v>42045</c:v>
                </c:pt>
                <c:pt idx="771">
                  <c:v>42046</c:v>
                </c:pt>
                <c:pt idx="772">
                  <c:v>42047</c:v>
                </c:pt>
                <c:pt idx="773">
                  <c:v>42048</c:v>
                </c:pt>
                <c:pt idx="774">
                  <c:v>42049</c:v>
                </c:pt>
                <c:pt idx="775">
                  <c:v>42050</c:v>
                </c:pt>
                <c:pt idx="776">
                  <c:v>42051</c:v>
                </c:pt>
                <c:pt idx="777">
                  <c:v>42052</c:v>
                </c:pt>
                <c:pt idx="778">
                  <c:v>42053</c:v>
                </c:pt>
                <c:pt idx="779">
                  <c:v>42054</c:v>
                </c:pt>
                <c:pt idx="780">
                  <c:v>42055</c:v>
                </c:pt>
                <c:pt idx="781">
                  <c:v>42056</c:v>
                </c:pt>
                <c:pt idx="782">
                  <c:v>42057</c:v>
                </c:pt>
                <c:pt idx="783">
                  <c:v>42058</c:v>
                </c:pt>
                <c:pt idx="784">
                  <c:v>42059</c:v>
                </c:pt>
                <c:pt idx="785">
                  <c:v>42060</c:v>
                </c:pt>
                <c:pt idx="786">
                  <c:v>42061</c:v>
                </c:pt>
                <c:pt idx="787">
                  <c:v>42062</c:v>
                </c:pt>
                <c:pt idx="788">
                  <c:v>42063</c:v>
                </c:pt>
                <c:pt idx="789">
                  <c:v>42064</c:v>
                </c:pt>
                <c:pt idx="790">
                  <c:v>42065</c:v>
                </c:pt>
                <c:pt idx="791">
                  <c:v>42066</c:v>
                </c:pt>
                <c:pt idx="792">
                  <c:v>42067</c:v>
                </c:pt>
                <c:pt idx="793">
                  <c:v>42068</c:v>
                </c:pt>
                <c:pt idx="794">
                  <c:v>42069</c:v>
                </c:pt>
                <c:pt idx="795">
                  <c:v>42070</c:v>
                </c:pt>
                <c:pt idx="796">
                  <c:v>42071</c:v>
                </c:pt>
                <c:pt idx="797">
                  <c:v>42072</c:v>
                </c:pt>
                <c:pt idx="798">
                  <c:v>42073</c:v>
                </c:pt>
                <c:pt idx="799">
                  <c:v>42074</c:v>
                </c:pt>
                <c:pt idx="800">
                  <c:v>42075</c:v>
                </c:pt>
                <c:pt idx="801">
                  <c:v>42076</c:v>
                </c:pt>
                <c:pt idx="802">
                  <c:v>42077</c:v>
                </c:pt>
                <c:pt idx="803">
                  <c:v>42078</c:v>
                </c:pt>
                <c:pt idx="804">
                  <c:v>42079</c:v>
                </c:pt>
                <c:pt idx="805">
                  <c:v>42080</c:v>
                </c:pt>
                <c:pt idx="806">
                  <c:v>42081</c:v>
                </c:pt>
                <c:pt idx="807">
                  <c:v>42082</c:v>
                </c:pt>
                <c:pt idx="808">
                  <c:v>42083</c:v>
                </c:pt>
                <c:pt idx="809">
                  <c:v>42084</c:v>
                </c:pt>
                <c:pt idx="810">
                  <c:v>42085</c:v>
                </c:pt>
                <c:pt idx="811">
                  <c:v>42086</c:v>
                </c:pt>
                <c:pt idx="812">
                  <c:v>42087</c:v>
                </c:pt>
                <c:pt idx="813">
                  <c:v>42088</c:v>
                </c:pt>
                <c:pt idx="814">
                  <c:v>42089</c:v>
                </c:pt>
                <c:pt idx="815">
                  <c:v>42090</c:v>
                </c:pt>
                <c:pt idx="816">
                  <c:v>42091</c:v>
                </c:pt>
                <c:pt idx="817">
                  <c:v>42092</c:v>
                </c:pt>
                <c:pt idx="818">
                  <c:v>42093</c:v>
                </c:pt>
                <c:pt idx="819">
                  <c:v>42094</c:v>
                </c:pt>
                <c:pt idx="820">
                  <c:v>42095</c:v>
                </c:pt>
                <c:pt idx="821">
                  <c:v>42096</c:v>
                </c:pt>
                <c:pt idx="822">
                  <c:v>42097</c:v>
                </c:pt>
                <c:pt idx="823">
                  <c:v>42098</c:v>
                </c:pt>
                <c:pt idx="824">
                  <c:v>42099</c:v>
                </c:pt>
                <c:pt idx="825">
                  <c:v>42100</c:v>
                </c:pt>
                <c:pt idx="826">
                  <c:v>42101</c:v>
                </c:pt>
                <c:pt idx="827">
                  <c:v>42102</c:v>
                </c:pt>
                <c:pt idx="828">
                  <c:v>42103</c:v>
                </c:pt>
                <c:pt idx="829">
                  <c:v>42104</c:v>
                </c:pt>
                <c:pt idx="830">
                  <c:v>42105</c:v>
                </c:pt>
                <c:pt idx="831">
                  <c:v>42106</c:v>
                </c:pt>
                <c:pt idx="832">
                  <c:v>42107</c:v>
                </c:pt>
                <c:pt idx="833">
                  <c:v>42108</c:v>
                </c:pt>
                <c:pt idx="834">
                  <c:v>42109</c:v>
                </c:pt>
                <c:pt idx="835">
                  <c:v>42110</c:v>
                </c:pt>
                <c:pt idx="836">
                  <c:v>42111</c:v>
                </c:pt>
                <c:pt idx="837">
                  <c:v>42112</c:v>
                </c:pt>
                <c:pt idx="838">
                  <c:v>42113</c:v>
                </c:pt>
                <c:pt idx="839">
                  <c:v>42114</c:v>
                </c:pt>
                <c:pt idx="840">
                  <c:v>42115</c:v>
                </c:pt>
                <c:pt idx="841">
                  <c:v>42116</c:v>
                </c:pt>
                <c:pt idx="842">
                  <c:v>42117</c:v>
                </c:pt>
                <c:pt idx="843">
                  <c:v>42118</c:v>
                </c:pt>
                <c:pt idx="844">
                  <c:v>42119</c:v>
                </c:pt>
                <c:pt idx="845">
                  <c:v>42120</c:v>
                </c:pt>
                <c:pt idx="846">
                  <c:v>42121</c:v>
                </c:pt>
                <c:pt idx="847">
                  <c:v>42122</c:v>
                </c:pt>
                <c:pt idx="848">
                  <c:v>42123</c:v>
                </c:pt>
                <c:pt idx="849">
                  <c:v>42124</c:v>
                </c:pt>
                <c:pt idx="850">
                  <c:v>42125</c:v>
                </c:pt>
                <c:pt idx="851">
                  <c:v>42126</c:v>
                </c:pt>
                <c:pt idx="852">
                  <c:v>42127</c:v>
                </c:pt>
                <c:pt idx="853">
                  <c:v>42128</c:v>
                </c:pt>
                <c:pt idx="854">
                  <c:v>42129</c:v>
                </c:pt>
                <c:pt idx="855">
                  <c:v>42130</c:v>
                </c:pt>
                <c:pt idx="856">
                  <c:v>42131</c:v>
                </c:pt>
                <c:pt idx="857">
                  <c:v>42132</c:v>
                </c:pt>
                <c:pt idx="858">
                  <c:v>42133</c:v>
                </c:pt>
                <c:pt idx="859">
                  <c:v>42134</c:v>
                </c:pt>
                <c:pt idx="860">
                  <c:v>42135</c:v>
                </c:pt>
                <c:pt idx="861">
                  <c:v>42136</c:v>
                </c:pt>
                <c:pt idx="862">
                  <c:v>42137</c:v>
                </c:pt>
                <c:pt idx="863">
                  <c:v>42138</c:v>
                </c:pt>
                <c:pt idx="864">
                  <c:v>42139</c:v>
                </c:pt>
                <c:pt idx="865">
                  <c:v>42140</c:v>
                </c:pt>
                <c:pt idx="866">
                  <c:v>42141</c:v>
                </c:pt>
                <c:pt idx="867">
                  <c:v>42142</c:v>
                </c:pt>
                <c:pt idx="868">
                  <c:v>42143</c:v>
                </c:pt>
                <c:pt idx="869">
                  <c:v>42144</c:v>
                </c:pt>
                <c:pt idx="870">
                  <c:v>42145</c:v>
                </c:pt>
                <c:pt idx="871">
                  <c:v>42146</c:v>
                </c:pt>
                <c:pt idx="872">
                  <c:v>42147</c:v>
                </c:pt>
                <c:pt idx="873">
                  <c:v>42148</c:v>
                </c:pt>
                <c:pt idx="874">
                  <c:v>42149</c:v>
                </c:pt>
                <c:pt idx="875">
                  <c:v>42150</c:v>
                </c:pt>
                <c:pt idx="876">
                  <c:v>42151</c:v>
                </c:pt>
                <c:pt idx="877">
                  <c:v>42152</c:v>
                </c:pt>
                <c:pt idx="878">
                  <c:v>42153</c:v>
                </c:pt>
                <c:pt idx="879">
                  <c:v>42154</c:v>
                </c:pt>
                <c:pt idx="880">
                  <c:v>42155</c:v>
                </c:pt>
                <c:pt idx="881">
                  <c:v>42156</c:v>
                </c:pt>
                <c:pt idx="882">
                  <c:v>42157</c:v>
                </c:pt>
                <c:pt idx="883">
                  <c:v>42158</c:v>
                </c:pt>
                <c:pt idx="884">
                  <c:v>42159</c:v>
                </c:pt>
                <c:pt idx="885">
                  <c:v>42160</c:v>
                </c:pt>
                <c:pt idx="886">
                  <c:v>42161</c:v>
                </c:pt>
                <c:pt idx="887">
                  <c:v>42162</c:v>
                </c:pt>
                <c:pt idx="888">
                  <c:v>42163</c:v>
                </c:pt>
                <c:pt idx="889">
                  <c:v>42164</c:v>
                </c:pt>
                <c:pt idx="890">
                  <c:v>42165</c:v>
                </c:pt>
                <c:pt idx="891">
                  <c:v>42166</c:v>
                </c:pt>
                <c:pt idx="892">
                  <c:v>42167</c:v>
                </c:pt>
                <c:pt idx="893">
                  <c:v>42168</c:v>
                </c:pt>
                <c:pt idx="894">
                  <c:v>42169</c:v>
                </c:pt>
                <c:pt idx="895">
                  <c:v>42170</c:v>
                </c:pt>
                <c:pt idx="896">
                  <c:v>42171</c:v>
                </c:pt>
                <c:pt idx="897">
                  <c:v>42172</c:v>
                </c:pt>
                <c:pt idx="898">
                  <c:v>42173</c:v>
                </c:pt>
                <c:pt idx="899">
                  <c:v>42174</c:v>
                </c:pt>
                <c:pt idx="900">
                  <c:v>42175</c:v>
                </c:pt>
                <c:pt idx="901">
                  <c:v>42176</c:v>
                </c:pt>
                <c:pt idx="902">
                  <c:v>42177</c:v>
                </c:pt>
                <c:pt idx="903">
                  <c:v>42178</c:v>
                </c:pt>
                <c:pt idx="904">
                  <c:v>42179</c:v>
                </c:pt>
                <c:pt idx="905">
                  <c:v>42180</c:v>
                </c:pt>
                <c:pt idx="906">
                  <c:v>42181</c:v>
                </c:pt>
                <c:pt idx="907">
                  <c:v>42182</c:v>
                </c:pt>
                <c:pt idx="908">
                  <c:v>42183</c:v>
                </c:pt>
                <c:pt idx="909">
                  <c:v>42184</c:v>
                </c:pt>
                <c:pt idx="910">
                  <c:v>42185</c:v>
                </c:pt>
                <c:pt idx="911">
                  <c:v>42186</c:v>
                </c:pt>
                <c:pt idx="912">
                  <c:v>42187</c:v>
                </c:pt>
                <c:pt idx="913">
                  <c:v>42188</c:v>
                </c:pt>
                <c:pt idx="914">
                  <c:v>42189</c:v>
                </c:pt>
                <c:pt idx="915">
                  <c:v>42190</c:v>
                </c:pt>
                <c:pt idx="916">
                  <c:v>42191</c:v>
                </c:pt>
                <c:pt idx="917">
                  <c:v>42192</c:v>
                </c:pt>
                <c:pt idx="918">
                  <c:v>42193</c:v>
                </c:pt>
                <c:pt idx="919">
                  <c:v>42194</c:v>
                </c:pt>
                <c:pt idx="920">
                  <c:v>42195</c:v>
                </c:pt>
                <c:pt idx="921">
                  <c:v>42196</c:v>
                </c:pt>
                <c:pt idx="922">
                  <c:v>42197</c:v>
                </c:pt>
                <c:pt idx="923">
                  <c:v>42198</c:v>
                </c:pt>
                <c:pt idx="924">
                  <c:v>42199</c:v>
                </c:pt>
                <c:pt idx="925">
                  <c:v>42200</c:v>
                </c:pt>
                <c:pt idx="926">
                  <c:v>42201</c:v>
                </c:pt>
                <c:pt idx="927">
                  <c:v>42202</c:v>
                </c:pt>
                <c:pt idx="928">
                  <c:v>42203</c:v>
                </c:pt>
                <c:pt idx="929">
                  <c:v>42204</c:v>
                </c:pt>
                <c:pt idx="930">
                  <c:v>42205</c:v>
                </c:pt>
                <c:pt idx="931">
                  <c:v>42206</c:v>
                </c:pt>
                <c:pt idx="932">
                  <c:v>42207</c:v>
                </c:pt>
                <c:pt idx="933">
                  <c:v>42208</c:v>
                </c:pt>
                <c:pt idx="934">
                  <c:v>42209</c:v>
                </c:pt>
                <c:pt idx="935">
                  <c:v>42210</c:v>
                </c:pt>
                <c:pt idx="936">
                  <c:v>42211</c:v>
                </c:pt>
                <c:pt idx="937">
                  <c:v>42212</c:v>
                </c:pt>
                <c:pt idx="938">
                  <c:v>42213</c:v>
                </c:pt>
                <c:pt idx="939">
                  <c:v>42214</c:v>
                </c:pt>
                <c:pt idx="940">
                  <c:v>42215</c:v>
                </c:pt>
                <c:pt idx="941">
                  <c:v>42216</c:v>
                </c:pt>
                <c:pt idx="942">
                  <c:v>42217</c:v>
                </c:pt>
                <c:pt idx="943">
                  <c:v>42218</c:v>
                </c:pt>
                <c:pt idx="944">
                  <c:v>42219</c:v>
                </c:pt>
                <c:pt idx="945">
                  <c:v>42220</c:v>
                </c:pt>
                <c:pt idx="946">
                  <c:v>42221</c:v>
                </c:pt>
                <c:pt idx="947">
                  <c:v>42222</c:v>
                </c:pt>
                <c:pt idx="948">
                  <c:v>42223</c:v>
                </c:pt>
                <c:pt idx="949">
                  <c:v>42224</c:v>
                </c:pt>
                <c:pt idx="950">
                  <c:v>42225</c:v>
                </c:pt>
                <c:pt idx="951">
                  <c:v>42226</c:v>
                </c:pt>
                <c:pt idx="952">
                  <c:v>42227</c:v>
                </c:pt>
                <c:pt idx="953">
                  <c:v>42228</c:v>
                </c:pt>
                <c:pt idx="954">
                  <c:v>42229</c:v>
                </c:pt>
                <c:pt idx="955">
                  <c:v>42230</c:v>
                </c:pt>
                <c:pt idx="956">
                  <c:v>42231</c:v>
                </c:pt>
                <c:pt idx="957">
                  <c:v>42232</c:v>
                </c:pt>
                <c:pt idx="958">
                  <c:v>42233</c:v>
                </c:pt>
                <c:pt idx="959">
                  <c:v>42234</c:v>
                </c:pt>
                <c:pt idx="960">
                  <c:v>42235</c:v>
                </c:pt>
                <c:pt idx="961">
                  <c:v>42236</c:v>
                </c:pt>
                <c:pt idx="962">
                  <c:v>42237</c:v>
                </c:pt>
                <c:pt idx="963">
                  <c:v>42238</c:v>
                </c:pt>
                <c:pt idx="964">
                  <c:v>42239</c:v>
                </c:pt>
                <c:pt idx="965">
                  <c:v>42240</c:v>
                </c:pt>
                <c:pt idx="966">
                  <c:v>42241</c:v>
                </c:pt>
                <c:pt idx="967">
                  <c:v>42242</c:v>
                </c:pt>
                <c:pt idx="968">
                  <c:v>42243</c:v>
                </c:pt>
                <c:pt idx="969">
                  <c:v>42244</c:v>
                </c:pt>
                <c:pt idx="970">
                  <c:v>42245</c:v>
                </c:pt>
                <c:pt idx="971">
                  <c:v>42246</c:v>
                </c:pt>
                <c:pt idx="972">
                  <c:v>42247</c:v>
                </c:pt>
                <c:pt idx="973">
                  <c:v>42248</c:v>
                </c:pt>
                <c:pt idx="974">
                  <c:v>42249</c:v>
                </c:pt>
                <c:pt idx="975">
                  <c:v>42250</c:v>
                </c:pt>
                <c:pt idx="976">
                  <c:v>42251</c:v>
                </c:pt>
                <c:pt idx="977">
                  <c:v>42252</c:v>
                </c:pt>
                <c:pt idx="978">
                  <c:v>42253</c:v>
                </c:pt>
                <c:pt idx="979">
                  <c:v>42254</c:v>
                </c:pt>
                <c:pt idx="980">
                  <c:v>42255</c:v>
                </c:pt>
                <c:pt idx="981">
                  <c:v>42256</c:v>
                </c:pt>
                <c:pt idx="982">
                  <c:v>42257</c:v>
                </c:pt>
                <c:pt idx="983">
                  <c:v>42258</c:v>
                </c:pt>
                <c:pt idx="984">
                  <c:v>42259</c:v>
                </c:pt>
                <c:pt idx="985">
                  <c:v>42260</c:v>
                </c:pt>
                <c:pt idx="986">
                  <c:v>42261</c:v>
                </c:pt>
                <c:pt idx="987">
                  <c:v>42262</c:v>
                </c:pt>
                <c:pt idx="988">
                  <c:v>42263</c:v>
                </c:pt>
                <c:pt idx="989">
                  <c:v>42264</c:v>
                </c:pt>
                <c:pt idx="990">
                  <c:v>42265</c:v>
                </c:pt>
                <c:pt idx="991">
                  <c:v>42266</c:v>
                </c:pt>
                <c:pt idx="992">
                  <c:v>42267</c:v>
                </c:pt>
                <c:pt idx="993">
                  <c:v>42268</c:v>
                </c:pt>
                <c:pt idx="994">
                  <c:v>42269</c:v>
                </c:pt>
                <c:pt idx="995">
                  <c:v>42270</c:v>
                </c:pt>
                <c:pt idx="996">
                  <c:v>42271</c:v>
                </c:pt>
                <c:pt idx="997">
                  <c:v>42272</c:v>
                </c:pt>
                <c:pt idx="998">
                  <c:v>42273</c:v>
                </c:pt>
                <c:pt idx="999">
                  <c:v>42274</c:v>
                </c:pt>
                <c:pt idx="1000">
                  <c:v>42275</c:v>
                </c:pt>
                <c:pt idx="1001">
                  <c:v>42276</c:v>
                </c:pt>
                <c:pt idx="1002">
                  <c:v>42277</c:v>
                </c:pt>
                <c:pt idx="1003">
                  <c:v>42278</c:v>
                </c:pt>
                <c:pt idx="1004">
                  <c:v>42279</c:v>
                </c:pt>
                <c:pt idx="1005">
                  <c:v>42280</c:v>
                </c:pt>
                <c:pt idx="1006">
                  <c:v>42281</c:v>
                </c:pt>
                <c:pt idx="1007">
                  <c:v>42282</c:v>
                </c:pt>
                <c:pt idx="1008">
                  <c:v>42283</c:v>
                </c:pt>
                <c:pt idx="1009">
                  <c:v>42284</c:v>
                </c:pt>
                <c:pt idx="1010">
                  <c:v>42285</c:v>
                </c:pt>
                <c:pt idx="1011">
                  <c:v>42286</c:v>
                </c:pt>
                <c:pt idx="1012">
                  <c:v>42287</c:v>
                </c:pt>
                <c:pt idx="1013">
                  <c:v>42288</c:v>
                </c:pt>
                <c:pt idx="1014">
                  <c:v>42289</c:v>
                </c:pt>
                <c:pt idx="1015">
                  <c:v>42290</c:v>
                </c:pt>
                <c:pt idx="1016">
                  <c:v>42291</c:v>
                </c:pt>
                <c:pt idx="1017">
                  <c:v>42292</c:v>
                </c:pt>
                <c:pt idx="1018">
                  <c:v>42293</c:v>
                </c:pt>
                <c:pt idx="1019">
                  <c:v>42294</c:v>
                </c:pt>
                <c:pt idx="1020">
                  <c:v>42295</c:v>
                </c:pt>
                <c:pt idx="1021">
                  <c:v>42296</c:v>
                </c:pt>
                <c:pt idx="1022">
                  <c:v>42297</c:v>
                </c:pt>
                <c:pt idx="1023">
                  <c:v>42298</c:v>
                </c:pt>
                <c:pt idx="1024">
                  <c:v>42299</c:v>
                </c:pt>
                <c:pt idx="1025">
                  <c:v>42300</c:v>
                </c:pt>
                <c:pt idx="1026">
                  <c:v>42301</c:v>
                </c:pt>
                <c:pt idx="1027">
                  <c:v>42302</c:v>
                </c:pt>
                <c:pt idx="1028">
                  <c:v>42303</c:v>
                </c:pt>
                <c:pt idx="1029">
                  <c:v>42304</c:v>
                </c:pt>
                <c:pt idx="1030">
                  <c:v>42305</c:v>
                </c:pt>
                <c:pt idx="1031">
                  <c:v>42306</c:v>
                </c:pt>
                <c:pt idx="1032">
                  <c:v>42307</c:v>
                </c:pt>
                <c:pt idx="1033">
                  <c:v>42308</c:v>
                </c:pt>
                <c:pt idx="1034">
                  <c:v>42309</c:v>
                </c:pt>
                <c:pt idx="1035">
                  <c:v>42310</c:v>
                </c:pt>
                <c:pt idx="1036">
                  <c:v>42311</c:v>
                </c:pt>
                <c:pt idx="1037">
                  <c:v>42312</c:v>
                </c:pt>
                <c:pt idx="1038">
                  <c:v>42313</c:v>
                </c:pt>
                <c:pt idx="1039">
                  <c:v>42314</c:v>
                </c:pt>
                <c:pt idx="1040">
                  <c:v>42315</c:v>
                </c:pt>
                <c:pt idx="1041">
                  <c:v>42316</c:v>
                </c:pt>
                <c:pt idx="1042">
                  <c:v>42317</c:v>
                </c:pt>
                <c:pt idx="1043">
                  <c:v>42318</c:v>
                </c:pt>
                <c:pt idx="1044">
                  <c:v>42319</c:v>
                </c:pt>
                <c:pt idx="1045">
                  <c:v>42320</c:v>
                </c:pt>
                <c:pt idx="1046">
                  <c:v>42321</c:v>
                </c:pt>
                <c:pt idx="1047">
                  <c:v>42322</c:v>
                </c:pt>
                <c:pt idx="1048">
                  <c:v>42323</c:v>
                </c:pt>
                <c:pt idx="1049">
                  <c:v>42324</c:v>
                </c:pt>
                <c:pt idx="1050">
                  <c:v>42325</c:v>
                </c:pt>
                <c:pt idx="1051">
                  <c:v>42326</c:v>
                </c:pt>
                <c:pt idx="1052">
                  <c:v>42327</c:v>
                </c:pt>
                <c:pt idx="1053">
                  <c:v>42328</c:v>
                </c:pt>
                <c:pt idx="1054">
                  <c:v>42329</c:v>
                </c:pt>
                <c:pt idx="1055">
                  <c:v>42330</c:v>
                </c:pt>
                <c:pt idx="1056">
                  <c:v>42331</c:v>
                </c:pt>
                <c:pt idx="1057">
                  <c:v>42332</c:v>
                </c:pt>
                <c:pt idx="1058">
                  <c:v>42333</c:v>
                </c:pt>
                <c:pt idx="1059">
                  <c:v>42334</c:v>
                </c:pt>
                <c:pt idx="1060">
                  <c:v>42335</c:v>
                </c:pt>
                <c:pt idx="1061">
                  <c:v>42336</c:v>
                </c:pt>
                <c:pt idx="1062">
                  <c:v>42337</c:v>
                </c:pt>
                <c:pt idx="1063">
                  <c:v>42338</c:v>
                </c:pt>
                <c:pt idx="1064">
                  <c:v>42339</c:v>
                </c:pt>
                <c:pt idx="1065">
                  <c:v>42340</c:v>
                </c:pt>
                <c:pt idx="1066">
                  <c:v>42341</c:v>
                </c:pt>
                <c:pt idx="1067">
                  <c:v>42342</c:v>
                </c:pt>
                <c:pt idx="1068">
                  <c:v>42343</c:v>
                </c:pt>
                <c:pt idx="1069">
                  <c:v>42344</c:v>
                </c:pt>
                <c:pt idx="1070">
                  <c:v>42345</c:v>
                </c:pt>
                <c:pt idx="1071">
                  <c:v>42346</c:v>
                </c:pt>
                <c:pt idx="1072">
                  <c:v>42347</c:v>
                </c:pt>
                <c:pt idx="1073">
                  <c:v>42348</c:v>
                </c:pt>
                <c:pt idx="1074">
                  <c:v>42349</c:v>
                </c:pt>
                <c:pt idx="1075">
                  <c:v>42350</c:v>
                </c:pt>
                <c:pt idx="1076">
                  <c:v>42351</c:v>
                </c:pt>
                <c:pt idx="1077">
                  <c:v>42352</c:v>
                </c:pt>
                <c:pt idx="1078">
                  <c:v>42353</c:v>
                </c:pt>
                <c:pt idx="1079">
                  <c:v>42354</c:v>
                </c:pt>
                <c:pt idx="1080">
                  <c:v>42355</c:v>
                </c:pt>
                <c:pt idx="1081">
                  <c:v>42356</c:v>
                </c:pt>
                <c:pt idx="1082">
                  <c:v>42357</c:v>
                </c:pt>
                <c:pt idx="1083">
                  <c:v>42358</c:v>
                </c:pt>
                <c:pt idx="1084">
                  <c:v>42359</c:v>
                </c:pt>
                <c:pt idx="1085">
                  <c:v>42360</c:v>
                </c:pt>
                <c:pt idx="1086">
                  <c:v>42361</c:v>
                </c:pt>
                <c:pt idx="1087">
                  <c:v>42362</c:v>
                </c:pt>
                <c:pt idx="1088">
                  <c:v>42363</c:v>
                </c:pt>
                <c:pt idx="1089">
                  <c:v>42364</c:v>
                </c:pt>
                <c:pt idx="1090">
                  <c:v>42365</c:v>
                </c:pt>
                <c:pt idx="1091">
                  <c:v>42366</c:v>
                </c:pt>
                <c:pt idx="1092">
                  <c:v>42367</c:v>
                </c:pt>
                <c:pt idx="1093">
                  <c:v>42368</c:v>
                </c:pt>
                <c:pt idx="1094">
                  <c:v>42369</c:v>
                </c:pt>
                <c:pt idx="1095">
                  <c:v>42370</c:v>
                </c:pt>
                <c:pt idx="1096">
                  <c:v>42371</c:v>
                </c:pt>
                <c:pt idx="1097">
                  <c:v>42372</c:v>
                </c:pt>
                <c:pt idx="1098">
                  <c:v>42373</c:v>
                </c:pt>
                <c:pt idx="1099">
                  <c:v>42374</c:v>
                </c:pt>
                <c:pt idx="1100">
                  <c:v>42375</c:v>
                </c:pt>
                <c:pt idx="1101">
                  <c:v>42376</c:v>
                </c:pt>
                <c:pt idx="1102">
                  <c:v>42377</c:v>
                </c:pt>
                <c:pt idx="1103">
                  <c:v>42378</c:v>
                </c:pt>
                <c:pt idx="1104">
                  <c:v>42379</c:v>
                </c:pt>
                <c:pt idx="1105">
                  <c:v>42380</c:v>
                </c:pt>
                <c:pt idx="1106">
                  <c:v>42381</c:v>
                </c:pt>
                <c:pt idx="1107">
                  <c:v>42382</c:v>
                </c:pt>
                <c:pt idx="1108">
                  <c:v>42383</c:v>
                </c:pt>
                <c:pt idx="1109">
                  <c:v>42384</c:v>
                </c:pt>
                <c:pt idx="1110">
                  <c:v>42385</c:v>
                </c:pt>
                <c:pt idx="1111">
                  <c:v>42386</c:v>
                </c:pt>
                <c:pt idx="1112">
                  <c:v>42387</c:v>
                </c:pt>
                <c:pt idx="1113">
                  <c:v>42388</c:v>
                </c:pt>
                <c:pt idx="1114">
                  <c:v>42389</c:v>
                </c:pt>
                <c:pt idx="1115">
                  <c:v>42390</c:v>
                </c:pt>
                <c:pt idx="1116">
                  <c:v>42391</c:v>
                </c:pt>
                <c:pt idx="1117">
                  <c:v>42392</c:v>
                </c:pt>
                <c:pt idx="1118">
                  <c:v>42393</c:v>
                </c:pt>
                <c:pt idx="1119">
                  <c:v>42394</c:v>
                </c:pt>
                <c:pt idx="1120">
                  <c:v>42395</c:v>
                </c:pt>
                <c:pt idx="1121">
                  <c:v>42396</c:v>
                </c:pt>
                <c:pt idx="1122">
                  <c:v>42397</c:v>
                </c:pt>
                <c:pt idx="1123">
                  <c:v>42398</c:v>
                </c:pt>
                <c:pt idx="1124">
                  <c:v>42399</c:v>
                </c:pt>
                <c:pt idx="1125">
                  <c:v>42400</c:v>
                </c:pt>
                <c:pt idx="1126">
                  <c:v>42401</c:v>
                </c:pt>
                <c:pt idx="1127">
                  <c:v>42402</c:v>
                </c:pt>
                <c:pt idx="1128">
                  <c:v>42403</c:v>
                </c:pt>
                <c:pt idx="1129">
                  <c:v>42404</c:v>
                </c:pt>
                <c:pt idx="1130">
                  <c:v>42405</c:v>
                </c:pt>
                <c:pt idx="1131">
                  <c:v>42406</c:v>
                </c:pt>
                <c:pt idx="1132">
                  <c:v>42407</c:v>
                </c:pt>
                <c:pt idx="1133">
                  <c:v>42408</c:v>
                </c:pt>
                <c:pt idx="1134">
                  <c:v>42409</c:v>
                </c:pt>
                <c:pt idx="1135">
                  <c:v>42410</c:v>
                </c:pt>
                <c:pt idx="1136">
                  <c:v>42411</c:v>
                </c:pt>
                <c:pt idx="1137">
                  <c:v>42412</c:v>
                </c:pt>
                <c:pt idx="1138">
                  <c:v>42413</c:v>
                </c:pt>
                <c:pt idx="1139">
                  <c:v>42414</c:v>
                </c:pt>
                <c:pt idx="1140">
                  <c:v>42415</c:v>
                </c:pt>
                <c:pt idx="1141">
                  <c:v>42416</c:v>
                </c:pt>
                <c:pt idx="1142">
                  <c:v>42417</c:v>
                </c:pt>
                <c:pt idx="1143">
                  <c:v>42418</c:v>
                </c:pt>
                <c:pt idx="1144">
                  <c:v>42419</c:v>
                </c:pt>
                <c:pt idx="1145">
                  <c:v>42420</c:v>
                </c:pt>
                <c:pt idx="1146">
                  <c:v>42421</c:v>
                </c:pt>
                <c:pt idx="1147">
                  <c:v>42422</c:v>
                </c:pt>
                <c:pt idx="1148">
                  <c:v>42423</c:v>
                </c:pt>
                <c:pt idx="1149">
                  <c:v>42424</c:v>
                </c:pt>
                <c:pt idx="1150">
                  <c:v>42425</c:v>
                </c:pt>
                <c:pt idx="1151">
                  <c:v>42426</c:v>
                </c:pt>
                <c:pt idx="1152">
                  <c:v>42427</c:v>
                </c:pt>
                <c:pt idx="1153">
                  <c:v>42428</c:v>
                </c:pt>
                <c:pt idx="1154">
                  <c:v>42429</c:v>
                </c:pt>
                <c:pt idx="1156">
                  <c:v>42430</c:v>
                </c:pt>
                <c:pt idx="1157">
                  <c:v>42431</c:v>
                </c:pt>
                <c:pt idx="1158">
                  <c:v>42432</c:v>
                </c:pt>
                <c:pt idx="1159">
                  <c:v>42433</c:v>
                </c:pt>
                <c:pt idx="1160">
                  <c:v>42434</c:v>
                </c:pt>
                <c:pt idx="1161">
                  <c:v>42435</c:v>
                </c:pt>
                <c:pt idx="1162">
                  <c:v>42436</c:v>
                </c:pt>
                <c:pt idx="1163">
                  <c:v>42437</c:v>
                </c:pt>
                <c:pt idx="1164">
                  <c:v>42438</c:v>
                </c:pt>
                <c:pt idx="1165">
                  <c:v>42439</c:v>
                </c:pt>
                <c:pt idx="1166">
                  <c:v>42440</c:v>
                </c:pt>
                <c:pt idx="1167">
                  <c:v>42441</c:v>
                </c:pt>
                <c:pt idx="1168">
                  <c:v>42442</c:v>
                </c:pt>
                <c:pt idx="1169">
                  <c:v>42443</c:v>
                </c:pt>
                <c:pt idx="1170">
                  <c:v>42444</c:v>
                </c:pt>
                <c:pt idx="1171">
                  <c:v>42445</c:v>
                </c:pt>
                <c:pt idx="1172">
                  <c:v>42446</c:v>
                </c:pt>
                <c:pt idx="1173">
                  <c:v>42447</c:v>
                </c:pt>
                <c:pt idx="1174">
                  <c:v>42448</c:v>
                </c:pt>
                <c:pt idx="1175">
                  <c:v>42449</c:v>
                </c:pt>
                <c:pt idx="1176">
                  <c:v>42450</c:v>
                </c:pt>
                <c:pt idx="1177">
                  <c:v>42451</c:v>
                </c:pt>
                <c:pt idx="1178">
                  <c:v>42452</c:v>
                </c:pt>
                <c:pt idx="1179">
                  <c:v>42453</c:v>
                </c:pt>
                <c:pt idx="1180">
                  <c:v>42454</c:v>
                </c:pt>
                <c:pt idx="1181">
                  <c:v>42455</c:v>
                </c:pt>
                <c:pt idx="1182">
                  <c:v>42456</c:v>
                </c:pt>
                <c:pt idx="1183">
                  <c:v>42457</c:v>
                </c:pt>
                <c:pt idx="1184">
                  <c:v>42458</c:v>
                </c:pt>
                <c:pt idx="1185">
                  <c:v>42459</c:v>
                </c:pt>
                <c:pt idx="1186">
                  <c:v>42460</c:v>
                </c:pt>
                <c:pt idx="1187">
                  <c:v>42461</c:v>
                </c:pt>
                <c:pt idx="1188">
                  <c:v>42462</c:v>
                </c:pt>
                <c:pt idx="1189">
                  <c:v>42463</c:v>
                </c:pt>
                <c:pt idx="1190">
                  <c:v>42464</c:v>
                </c:pt>
                <c:pt idx="1191">
                  <c:v>42465</c:v>
                </c:pt>
                <c:pt idx="1192">
                  <c:v>42466</c:v>
                </c:pt>
                <c:pt idx="1193">
                  <c:v>42467</c:v>
                </c:pt>
                <c:pt idx="1194">
                  <c:v>42468</c:v>
                </c:pt>
                <c:pt idx="1195">
                  <c:v>42469</c:v>
                </c:pt>
                <c:pt idx="1196">
                  <c:v>42470</c:v>
                </c:pt>
                <c:pt idx="1197">
                  <c:v>42471</c:v>
                </c:pt>
                <c:pt idx="1198">
                  <c:v>42472</c:v>
                </c:pt>
                <c:pt idx="1199">
                  <c:v>42473</c:v>
                </c:pt>
                <c:pt idx="1200">
                  <c:v>42474</c:v>
                </c:pt>
                <c:pt idx="1201">
                  <c:v>42475</c:v>
                </c:pt>
                <c:pt idx="1202">
                  <c:v>42476</c:v>
                </c:pt>
                <c:pt idx="1203">
                  <c:v>42477</c:v>
                </c:pt>
                <c:pt idx="1204">
                  <c:v>42478</c:v>
                </c:pt>
                <c:pt idx="1205">
                  <c:v>42479</c:v>
                </c:pt>
                <c:pt idx="1206">
                  <c:v>42480</c:v>
                </c:pt>
                <c:pt idx="1207">
                  <c:v>42481</c:v>
                </c:pt>
                <c:pt idx="1208">
                  <c:v>42482</c:v>
                </c:pt>
                <c:pt idx="1209">
                  <c:v>42483</c:v>
                </c:pt>
                <c:pt idx="1210">
                  <c:v>42484</c:v>
                </c:pt>
                <c:pt idx="1211">
                  <c:v>42485</c:v>
                </c:pt>
                <c:pt idx="1212">
                  <c:v>42486</c:v>
                </c:pt>
                <c:pt idx="1213">
                  <c:v>42487</c:v>
                </c:pt>
                <c:pt idx="1214">
                  <c:v>42488</c:v>
                </c:pt>
                <c:pt idx="1215">
                  <c:v>42489</c:v>
                </c:pt>
                <c:pt idx="1216">
                  <c:v>42490</c:v>
                </c:pt>
                <c:pt idx="1217">
                  <c:v>42491</c:v>
                </c:pt>
                <c:pt idx="1218">
                  <c:v>42492</c:v>
                </c:pt>
                <c:pt idx="1219">
                  <c:v>42493</c:v>
                </c:pt>
                <c:pt idx="1220">
                  <c:v>42494</c:v>
                </c:pt>
                <c:pt idx="1221">
                  <c:v>42495</c:v>
                </c:pt>
                <c:pt idx="1222">
                  <c:v>42496</c:v>
                </c:pt>
                <c:pt idx="1223">
                  <c:v>42497</c:v>
                </c:pt>
                <c:pt idx="1224">
                  <c:v>42498</c:v>
                </c:pt>
                <c:pt idx="1225">
                  <c:v>42499</c:v>
                </c:pt>
                <c:pt idx="1226">
                  <c:v>42500</c:v>
                </c:pt>
                <c:pt idx="1227">
                  <c:v>42501</c:v>
                </c:pt>
                <c:pt idx="1228">
                  <c:v>42502</c:v>
                </c:pt>
                <c:pt idx="1229">
                  <c:v>42503</c:v>
                </c:pt>
                <c:pt idx="1230">
                  <c:v>42504</c:v>
                </c:pt>
                <c:pt idx="1231">
                  <c:v>42505</c:v>
                </c:pt>
                <c:pt idx="1232">
                  <c:v>42506</c:v>
                </c:pt>
                <c:pt idx="1233">
                  <c:v>42507</c:v>
                </c:pt>
                <c:pt idx="1234">
                  <c:v>42508</c:v>
                </c:pt>
                <c:pt idx="1235">
                  <c:v>42509</c:v>
                </c:pt>
                <c:pt idx="1236">
                  <c:v>42510</c:v>
                </c:pt>
                <c:pt idx="1237">
                  <c:v>42511</c:v>
                </c:pt>
                <c:pt idx="1238">
                  <c:v>42512</c:v>
                </c:pt>
                <c:pt idx="1239">
                  <c:v>42513</c:v>
                </c:pt>
                <c:pt idx="1240">
                  <c:v>42514</c:v>
                </c:pt>
                <c:pt idx="1241">
                  <c:v>42515</c:v>
                </c:pt>
                <c:pt idx="1242">
                  <c:v>42516</c:v>
                </c:pt>
                <c:pt idx="1243">
                  <c:v>42517</c:v>
                </c:pt>
                <c:pt idx="1244">
                  <c:v>42518</c:v>
                </c:pt>
                <c:pt idx="1245">
                  <c:v>42519</c:v>
                </c:pt>
                <c:pt idx="1246">
                  <c:v>42520</c:v>
                </c:pt>
                <c:pt idx="1247">
                  <c:v>42521</c:v>
                </c:pt>
                <c:pt idx="1248">
                  <c:v>42522</c:v>
                </c:pt>
                <c:pt idx="1249">
                  <c:v>42523</c:v>
                </c:pt>
                <c:pt idx="1250">
                  <c:v>42524</c:v>
                </c:pt>
                <c:pt idx="1251">
                  <c:v>42525</c:v>
                </c:pt>
                <c:pt idx="1252">
                  <c:v>42526</c:v>
                </c:pt>
                <c:pt idx="1253">
                  <c:v>42527</c:v>
                </c:pt>
                <c:pt idx="1254">
                  <c:v>42528</c:v>
                </c:pt>
                <c:pt idx="1255">
                  <c:v>42529</c:v>
                </c:pt>
                <c:pt idx="1256">
                  <c:v>42530</c:v>
                </c:pt>
                <c:pt idx="1257">
                  <c:v>42531</c:v>
                </c:pt>
                <c:pt idx="1258">
                  <c:v>42532</c:v>
                </c:pt>
                <c:pt idx="1259">
                  <c:v>42533</c:v>
                </c:pt>
                <c:pt idx="1260">
                  <c:v>42534</c:v>
                </c:pt>
                <c:pt idx="1261">
                  <c:v>42535</c:v>
                </c:pt>
                <c:pt idx="1262">
                  <c:v>42536</c:v>
                </c:pt>
                <c:pt idx="1263">
                  <c:v>42537</c:v>
                </c:pt>
                <c:pt idx="1264">
                  <c:v>42538</c:v>
                </c:pt>
                <c:pt idx="1265">
                  <c:v>42539</c:v>
                </c:pt>
                <c:pt idx="1266">
                  <c:v>42540</c:v>
                </c:pt>
                <c:pt idx="1267">
                  <c:v>42541</c:v>
                </c:pt>
                <c:pt idx="1268">
                  <c:v>42542</c:v>
                </c:pt>
                <c:pt idx="1269">
                  <c:v>42543</c:v>
                </c:pt>
                <c:pt idx="1270">
                  <c:v>42544</c:v>
                </c:pt>
                <c:pt idx="1271">
                  <c:v>42545</c:v>
                </c:pt>
                <c:pt idx="1272">
                  <c:v>42546</c:v>
                </c:pt>
                <c:pt idx="1273">
                  <c:v>42547</c:v>
                </c:pt>
                <c:pt idx="1274">
                  <c:v>42548</c:v>
                </c:pt>
                <c:pt idx="1275">
                  <c:v>42549</c:v>
                </c:pt>
                <c:pt idx="1276">
                  <c:v>42550</c:v>
                </c:pt>
                <c:pt idx="1277">
                  <c:v>42551</c:v>
                </c:pt>
                <c:pt idx="1278">
                  <c:v>42552</c:v>
                </c:pt>
                <c:pt idx="1279">
                  <c:v>42553</c:v>
                </c:pt>
                <c:pt idx="1280">
                  <c:v>42554</c:v>
                </c:pt>
                <c:pt idx="1281">
                  <c:v>42555</c:v>
                </c:pt>
                <c:pt idx="1282">
                  <c:v>42556</c:v>
                </c:pt>
                <c:pt idx="1283">
                  <c:v>42557</c:v>
                </c:pt>
                <c:pt idx="1284">
                  <c:v>42558</c:v>
                </c:pt>
                <c:pt idx="1285">
                  <c:v>42559</c:v>
                </c:pt>
                <c:pt idx="1286">
                  <c:v>42560</c:v>
                </c:pt>
                <c:pt idx="1287">
                  <c:v>42561</c:v>
                </c:pt>
                <c:pt idx="1288">
                  <c:v>42562</c:v>
                </c:pt>
                <c:pt idx="1289">
                  <c:v>42563</c:v>
                </c:pt>
                <c:pt idx="1290">
                  <c:v>42564</c:v>
                </c:pt>
                <c:pt idx="1291">
                  <c:v>42565</c:v>
                </c:pt>
                <c:pt idx="1292">
                  <c:v>42566</c:v>
                </c:pt>
                <c:pt idx="1293">
                  <c:v>42567</c:v>
                </c:pt>
                <c:pt idx="1294">
                  <c:v>42568</c:v>
                </c:pt>
                <c:pt idx="1295">
                  <c:v>42569</c:v>
                </c:pt>
                <c:pt idx="1296">
                  <c:v>42570</c:v>
                </c:pt>
                <c:pt idx="1297">
                  <c:v>42571</c:v>
                </c:pt>
                <c:pt idx="1298">
                  <c:v>42572</c:v>
                </c:pt>
                <c:pt idx="1299">
                  <c:v>42573</c:v>
                </c:pt>
                <c:pt idx="1300">
                  <c:v>42574</c:v>
                </c:pt>
                <c:pt idx="1301">
                  <c:v>42575</c:v>
                </c:pt>
                <c:pt idx="1302">
                  <c:v>42576</c:v>
                </c:pt>
                <c:pt idx="1303">
                  <c:v>42577</c:v>
                </c:pt>
                <c:pt idx="1304">
                  <c:v>42578</c:v>
                </c:pt>
                <c:pt idx="1305">
                  <c:v>42579</c:v>
                </c:pt>
                <c:pt idx="1306">
                  <c:v>42580</c:v>
                </c:pt>
                <c:pt idx="1307">
                  <c:v>42581</c:v>
                </c:pt>
                <c:pt idx="1308">
                  <c:v>42582</c:v>
                </c:pt>
                <c:pt idx="1309">
                  <c:v>42583</c:v>
                </c:pt>
                <c:pt idx="1310">
                  <c:v>42584</c:v>
                </c:pt>
                <c:pt idx="1311">
                  <c:v>42585</c:v>
                </c:pt>
                <c:pt idx="1312">
                  <c:v>42586</c:v>
                </c:pt>
                <c:pt idx="1313">
                  <c:v>42587</c:v>
                </c:pt>
                <c:pt idx="1314">
                  <c:v>42588</c:v>
                </c:pt>
                <c:pt idx="1315">
                  <c:v>42589</c:v>
                </c:pt>
                <c:pt idx="1316">
                  <c:v>42590</c:v>
                </c:pt>
                <c:pt idx="1317">
                  <c:v>42591</c:v>
                </c:pt>
                <c:pt idx="1318">
                  <c:v>42592</c:v>
                </c:pt>
                <c:pt idx="1319">
                  <c:v>42593</c:v>
                </c:pt>
                <c:pt idx="1320">
                  <c:v>42594</c:v>
                </c:pt>
                <c:pt idx="1321">
                  <c:v>42595</c:v>
                </c:pt>
                <c:pt idx="1322">
                  <c:v>42596</c:v>
                </c:pt>
                <c:pt idx="1323">
                  <c:v>42597</c:v>
                </c:pt>
                <c:pt idx="1324">
                  <c:v>42598</c:v>
                </c:pt>
                <c:pt idx="1325">
                  <c:v>42599</c:v>
                </c:pt>
                <c:pt idx="1326">
                  <c:v>42600</c:v>
                </c:pt>
                <c:pt idx="1327">
                  <c:v>42601</c:v>
                </c:pt>
                <c:pt idx="1328">
                  <c:v>42602</c:v>
                </c:pt>
                <c:pt idx="1329">
                  <c:v>42603</c:v>
                </c:pt>
                <c:pt idx="1330">
                  <c:v>42604</c:v>
                </c:pt>
                <c:pt idx="1331">
                  <c:v>42605</c:v>
                </c:pt>
                <c:pt idx="1332">
                  <c:v>42606</c:v>
                </c:pt>
                <c:pt idx="1333">
                  <c:v>42607</c:v>
                </c:pt>
                <c:pt idx="1334">
                  <c:v>42608</c:v>
                </c:pt>
                <c:pt idx="1335">
                  <c:v>42609</c:v>
                </c:pt>
                <c:pt idx="1336">
                  <c:v>42610</c:v>
                </c:pt>
                <c:pt idx="1337">
                  <c:v>42611</c:v>
                </c:pt>
                <c:pt idx="1338">
                  <c:v>42612</c:v>
                </c:pt>
                <c:pt idx="1339">
                  <c:v>42613</c:v>
                </c:pt>
                <c:pt idx="1340">
                  <c:v>42614</c:v>
                </c:pt>
                <c:pt idx="1341">
                  <c:v>42615</c:v>
                </c:pt>
                <c:pt idx="1342">
                  <c:v>42616</c:v>
                </c:pt>
                <c:pt idx="1343">
                  <c:v>42617</c:v>
                </c:pt>
                <c:pt idx="1344">
                  <c:v>42618</c:v>
                </c:pt>
                <c:pt idx="1345">
                  <c:v>42619</c:v>
                </c:pt>
                <c:pt idx="1346">
                  <c:v>42620</c:v>
                </c:pt>
                <c:pt idx="1347">
                  <c:v>42621</c:v>
                </c:pt>
                <c:pt idx="1348">
                  <c:v>42622</c:v>
                </c:pt>
                <c:pt idx="1349">
                  <c:v>42623</c:v>
                </c:pt>
                <c:pt idx="1350">
                  <c:v>42624</c:v>
                </c:pt>
                <c:pt idx="1351">
                  <c:v>42625</c:v>
                </c:pt>
                <c:pt idx="1352">
                  <c:v>42626</c:v>
                </c:pt>
                <c:pt idx="1353">
                  <c:v>42627</c:v>
                </c:pt>
                <c:pt idx="1354">
                  <c:v>42628</c:v>
                </c:pt>
                <c:pt idx="1355">
                  <c:v>42629</c:v>
                </c:pt>
                <c:pt idx="1356">
                  <c:v>42630</c:v>
                </c:pt>
                <c:pt idx="1357">
                  <c:v>42631</c:v>
                </c:pt>
                <c:pt idx="1358">
                  <c:v>42632</c:v>
                </c:pt>
                <c:pt idx="1359">
                  <c:v>42633</c:v>
                </c:pt>
                <c:pt idx="1360">
                  <c:v>42634</c:v>
                </c:pt>
                <c:pt idx="1361">
                  <c:v>42635</c:v>
                </c:pt>
                <c:pt idx="1362">
                  <c:v>42636</c:v>
                </c:pt>
                <c:pt idx="1363">
                  <c:v>42637</c:v>
                </c:pt>
                <c:pt idx="1364">
                  <c:v>42638</c:v>
                </c:pt>
                <c:pt idx="1365">
                  <c:v>42639</c:v>
                </c:pt>
                <c:pt idx="1366">
                  <c:v>42640</c:v>
                </c:pt>
                <c:pt idx="1367">
                  <c:v>42641</c:v>
                </c:pt>
                <c:pt idx="1368">
                  <c:v>42642</c:v>
                </c:pt>
                <c:pt idx="1369">
                  <c:v>42643</c:v>
                </c:pt>
                <c:pt idx="1370">
                  <c:v>42644</c:v>
                </c:pt>
                <c:pt idx="1371">
                  <c:v>42645</c:v>
                </c:pt>
                <c:pt idx="1372">
                  <c:v>42646</c:v>
                </c:pt>
                <c:pt idx="1373">
                  <c:v>42647</c:v>
                </c:pt>
                <c:pt idx="1374">
                  <c:v>42648</c:v>
                </c:pt>
                <c:pt idx="1375">
                  <c:v>42649</c:v>
                </c:pt>
                <c:pt idx="1376">
                  <c:v>42650</c:v>
                </c:pt>
                <c:pt idx="1377">
                  <c:v>42651</c:v>
                </c:pt>
                <c:pt idx="1378">
                  <c:v>42652</c:v>
                </c:pt>
                <c:pt idx="1379">
                  <c:v>42653</c:v>
                </c:pt>
                <c:pt idx="1380">
                  <c:v>42654</c:v>
                </c:pt>
                <c:pt idx="1381">
                  <c:v>42655</c:v>
                </c:pt>
                <c:pt idx="1382">
                  <c:v>42656</c:v>
                </c:pt>
                <c:pt idx="1383">
                  <c:v>42657</c:v>
                </c:pt>
                <c:pt idx="1384">
                  <c:v>42658</c:v>
                </c:pt>
                <c:pt idx="1385">
                  <c:v>42659</c:v>
                </c:pt>
                <c:pt idx="1386">
                  <c:v>42660</c:v>
                </c:pt>
                <c:pt idx="1387">
                  <c:v>42661</c:v>
                </c:pt>
                <c:pt idx="1388">
                  <c:v>42662</c:v>
                </c:pt>
                <c:pt idx="1389">
                  <c:v>42663</c:v>
                </c:pt>
                <c:pt idx="1390">
                  <c:v>42664</c:v>
                </c:pt>
                <c:pt idx="1391">
                  <c:v>42665</c:v>
                </c:pt>
                <c:pt idx="1392">
                  <c:v>42666</c:v>
                </c:pt>
                <c:pt idx="1393">
                  <c:v>42667</c:v>
                </c:pt>
                <c:pt idx="1394">
                  <c:v>42668</c:v>
                </c:pt>
                <c:pt idx="1395">
                  <c:v>42669</c:v>
                </c:pt>
                <c:pt idx="1396">
                  <c:v>42670</c:v>
                </c:pt>
                <c:pt idx="1397">
                  <c:v>42671</c:v>
                </c:pt>
                <c:pt idx="1398">
                  <c:v>42672</c:v>
                </c:pt>
                <c:pt idx="1399">
                  <c:v>42673</c:v>
                </c:pt>
                <c:pt idx="1400">
                  <c:v>42674</c:v>
                </c:pt>
                <c:pt idx="1401">
                  <c:v>42675</c:v>
                </c:pt>
                <c:pt idx="1402">
                  <c:v>42676</c:v>
                </c:pt>
                <c:pt idx="1403">
                  <c:v>42677</c:v>
                </c:pt>
                <c:pt idx="1404">
                  <c:v>42678</c:v>
                </c:pt>
                <c:pt idx="1405">
                  <c:v>42679</c:v>
                </c:pt>
                <c:pt idx="1406">
                  <c:v>42680</c:v>
                </c:pt>
                <c:pt idx="1407">
                  <c:v>42681</c:v>
                </c:pt>
                <c:pt idx="1408">
                  <c:v>42682</c:v>
                </c:pt>
                <c:pt idx="1409">
                  <c:v>42683</c:v>
                </c:pt>
                <c:pt idx="1410">
                  <c:v>42684</c:v>
                </c:pt>
                <c:pt idx="1411">
                  <c:v>42685</c:v>
                </c:pt>
                <c:pt idx="1412">
                  <c:v>42686</c:v>
                </c:pt>
                <c:pt idx="1413">
                  <c:v>42687</c:v>
                </c:pt>
                <c:pt idx="1414">
                  <c:v>42688</c:v>
                </c:pt>
                <c:pt idx="1415">
                  <c:v>42689</c:v>
                </c:pt>
                <c:pt idx="1416">
                  <c:v>42690</c:v>
                </c:pt>
                <c:pt idx="1417">
                  <c:v>42691</c:v>
                </c:pt>
                <c:pt idx="1418">
                  <c:v>42692</c:v>
                </c:pt>
                <c:pt idx="1419">
                  <c:v>42693</c:v>
                </c:pt>
                <c:pt idx="1420">
                  <c:v>42694</c:v>
                </c:pt>
                <c:pt idx="1421">
                  <c:v>42695</c:v>
                </c:pt>
                <c:pt idx="1422">
                  <c:v>42696</c:v>
                </c:pt>
                <c:pt idx="1423">
                  <c:v>42697</c:v>
                </c:pt>
                <c:pt idx="1424">
                  <c:v>42698</c:v>
                </c:pt>
                <c:pt idx="1425">
                  <c:v>42699</c:v>
                </c:pt>
                <c:pt idx="1426">
                  <c:v>42700</c:v>
                </c:pt>
                <c:pt idx="1427">
                  <c:v>42701</c:v>
                </c:pt>
                <c:pt idx="1428">
                  <c:v>42702</c:v>
                </c:pt>
                <c:pt idx="1429">
                  <c:v>42703</c:v>
                </c:pt>
                <c:pt idx="1430">
                  <c:v>42704</c:v>
                </c:pt>
                <c:pt idx="1431">
                  <c:v>42705</c:v>
                </c:pt>
                <c:pt idx="1432">
                  <c:v>42706</c:v>
                </c:pt>
                <c:pt idx="1433">
                  <c:v>42707</c:v>
                </c:pt>
                <c:pt idx="1434">
                  <c:v>42708</c:v>
                </c:pt>
                <c:pt idx="1435">
                  <c:v>42709</c:v>
                </c:pt>
                <c:pt idx="1436">
                  <c:v>42710</c:v>
                </c:pt>
                <c:pt idx="1437">
                  <c:v>42711</c:v>
                </c:pt>
                <c:pt idx="1438">
                  <c:v>42712</c:v>
                </c:pt>
                <c:pt idx="1439">
                  <c:v>42713</c:v>
                </c:pt>
                <c:pt idx="1440">
                  <c:v>42714</c:v>
                </c:pt>
                <c:pt idx="1441">
                  <c:v>42715</c:v>
                </c:pt>
                <c:pt idx="1442">
                  <c:v>42716</c:v>
                </c:pt>
                <c:pt idx="1443">
                  <c:v>42717</c:v>
                </c:pt>
                <c:pt idx="1444">
                  <c:v>42718</c:v>
                </c:pt>
                <c:pt idx="1445">
                  <c:v>42719</c:v>
                </c:pt>
                <c:pt idx="1446">
                  <c:v>42720</c:v>
                </c:pt>
                <c:pt idx="1447">
                  <c:v>42721</c:v>
                </c:pt>
                <c:pt idx="1448">
                  <c:v>42722</c:v>
                </c:pt>
                <c:pt idx="1449">
                  <c:v>42723</c:v>
                </c:pt>
                <c:pt idx="1450">
                  <c:v>42724</c:v>
                </c:pt>
                <c:pt idx="1451">
                  <c:v>42725</c:v>
                </c:pt>
                <c:pt idx="1452">
                  <c:v>42726</c:v>
                </c:pt>
                <c:pt idx="1453">
                  <c:v>42727</c:v>
                </c:pt>
                <c:pt idx="1454">
                  <c:v>42728</c:v>
                </c:pt>
                <c:pt idx="1455">
                  <c:v>42729</c:v>
                </c:pt>
                <c:pt idx="1456">
                  <c:v>42730</c:v>
                </c:pt>
                <c:pt idx="1457">
                  <c:v>42731</c:v>
                </c:pt>
                <c:pt idx="1458">
                  <c:v>42732</c:v>
                </c:pt>
                <c:pt idx="1459">
                  <c:v>42733</c:v>
                </c:pt>
                <c:pt idx="1460">
                  <c:v>42734</c:v>
                </c:pt>
                <c:pt idx="1461">
                  <c:v>42735</c:v>
                </c:pt>
                <c:pt idx="1462">
                  <c:v>42736</c:v>
                </c:pt>
                <c:pt idx="1463">
                  <c:v>42737</c:v>
                </c:pt>
                <c:pt idx="1464">
                  <c:v>42738</c:v>
                </c:pt>
                <c:pt idx="1465">
                  <c:v>42739</c:v>
                </c:pt>
                <c:pt idx="1466">
                  <c:v>42740</c:v>
                </c:pt>
                <c:pt idx="1467">
                  <c:v>42741</c:v>
                </c:pt>
                <c:pt idx="1468">
                  <c:v>42742</c:v>
                </c:pt>
                <c:pt idx="1469">
                  <c:v>42743</c:v>
                </c:pt>
                <c:pt idx="1470">
                  <c:v>42744</c:v>
                </c:pt>
                <c:pt idx="1471">
                  <c:v>42745</c:v>
                </c:pt>
                <c:pt idx="1472">
                  <c:v>42746</c:v>
                </c:pt>
                <c:pt idx="1473">
                  <c:v>42747</c:v>
                </c:pt>
                <c:pt idx="1474">
                  <c:v>42748</c:v>
                </c:pt>
                <c:pt idx="1475">
                  <c:v>42749</c:v>
                </c:pt>
                <c:pt idx="1476">
                  <c:v>42750</c:v>
                </c:pt>
                <c:pt idx="1477">
                  <c:v>42751</c:v>
                </c:pt>
                <c:pt idx="1478">
                  <c:v>42752</c:v>
                </c:pt>
                <c:pt idx="1479">
                  <c:v>42753</c:v>
                </c:pt>
                <c:pt idx="1480">
                  <c:v>42754</c:v>
                </c:pt>
                <c:pt idx="1481">
                  <c:v>42755</c:v>
                </c:pt>
                <c:pt idx="1482">
                  <c:v>42756</c:v>
                </c:pt>
                <c:pt idx="1483">
                  <c:v>42757</c:v>
                </c:pt>
                <c:pt idx="1484">
                  <c:v>42758</c:v>
                </c:pt>
                <c:pt idx="1485">
                  <c:v>42759</c:v>
                </c:pt>
                <c:pt idx="1486">
                  <c:v>42760</c:v>
                </c:pt>
                <c:pt idx="1487">
                  <c:v>42761</c:v>
                </c:pt>
                <c:pt idx="1488">
                  <c:v>42762</c:v>
                </c:pt>
                <c:pt idx="1489">
                  <c:v>42763</c:v>
                </c:pt>
                <c:pt idx="1490">
                  <c:v>42764</c:v>
                </c:pt>
                <c:pt idx="1491">
                  <c:v>42765</c:v>
                </c:pt>
                <c:pt idx="1492">
                  <c:v>42766</c:v>
                </c:pt>
                <c:pt idx="1493">
                  <c:v>42767</c:v>
                </c:pt>
                <c:pt idx="1494">
                  <c:v>42768</c:v>
                </c:pt>
                <c:pt idx="1495">
                  <c:v>42769</c:v>
                </c:pt>
                <c:pt idx="1496">
                  <c:v>42770</c:v>
                </c:pt>
                <c:pt idx="1497">
                  <c:v>42771</c:v>
                </c:pt>
                <c:pt idx="1498">
                  <c:v>42772</c:v>
                </c:pt>
                <c:pt idx="1499">
                  <c:v>42773</c:v>
                </c:pt>
                <c:pt idx="1500">
                  <c:v>42774</c:v>
                </c:pt>
                <c:pt idx="1501">
                  <c:v>42775</c:v>
                </c:pt>
                <c:pt idx="1502">
                  <c:v>42776</c:v>
                </c:pt>
                <c:pt idx="1503">
                  <c:v>42777</c:v>
                </c:pt>
                <c:pt idx="1504">
                  <c:v>42778</c:v>
                </c:pt>
                <c:pt idx="1505">
                  <c:v>42779</c:v>
                </c:pt>
                <c:pt idx="1506">
                  <c:v>42780</c:v>
                </c:pt>
                <c:pt idx="1507">
                  <c:v>42781</c:v>
                </c:pt>
                <c:pt idx="1508">
                  <c:v>42782</c:v>
                </c:pt>
                <c:pt idx="1509">
                  <c:v>42783</c:v>
                </c:pt>
                <c:pt idx="1510">
                  <c:v>42784</c:v>
                </c:pt>
                <c:pt idx="1511">
                  <c:v>42785</c:v>
                </c:pt>
                <c:pt idx="1512">
                  <c:v>42786</c:v>
                </c:pt>
                <c:pt idx="1513">
                  <c:v>42787</c:v>
                </c:pt>
                <c:pt idx="1514">
                  <c:v>42788</c:v>
                </c:pt>
                <c:pt idx="1515">
                  <c:v>42789</c:v>
                </c:pt>
                <c:pt idx="1516">
                  <c:v>42790</c:v>
                </c:pt>
                <c:pt idx="1517">
                  <c:v>42791</c:v>
                </c:pt>
                <c:pt idx="1518">
                  <c:v>42792</c:v>
                </c:pt>
                <c:pt idx="1519">
                  <c:v>42793</c:v>
                </c:pt>
                <c:pt idx="1520">
                  <c:v>42794</c:v>
                </c:pt>
                <c:pt idx="1521">
                  <c:v>42795</c:v>
                </c:pt>
                <c:pt idx="1522">
                  <c:v>42796</c:v>
                </c:pt>
                <c:pt idx="1523">
                  <c:v>42797</c:v>
                </c:pt>
                <c:pt idx="1524">
                  <c:v>42798</c:v>
                </c:pt>
                <c:pt idx="1525">
                  <c:v>42799</c:v>
                </c:pt>
                <c:pt idx="1526">
                  <c:v>42800</c:v>
                </c:pt>
                <c:pt idx="1527">
                  <c:v>42801</c:v>
                </c:pt>
                <c:pt idx="1528">
                  <c:v>42802</c:v>
                </c:pt>
                <c:pt idx="1529">
                  <c:v>42803</c:v>
                </c:pt>
                <c:pt idx="1530">
                  <c:v>42804</c:v>
                </c:pt>
                <c:pt idx="1531">
                  <c:v>42805</c:v>
                </c:pt>
                <c:pt idx="1532">
                  <c:v>42806</c:v>
                </c:pt>
                <c:pt idx="1533">
                  <c:v>42807</c:v>
                </c:pt>
                <c:pt idx="1534">
                  <c:v>42808</c:v>
                </c:pt>
                <c:pt idx="1535">
                  <c:v>42809</c:v>
                </c:pt>
                <c:pt idx="1536">
                  <c:v>42810</c:v>
                </c:pt>
                <c:pt idx="1537">
                  <c:v>42811</c:v>
                </c:pt>
                <c:pt idx="1538">
                  <c:v>42812</c:v>
                </c:pt>
                <c:pt idx="1539">
                  <c:v>42813</c:v>
                </c:pt>
                <c:pt idx="1540">
                  <c:v>42814</c:v>
                </c:pt>
                <c:pt idx="1541">
                  <c:v>42815</c:v>
                </c:pt>
                <c:pt idx="1542">
                  <c:v>42816</c:v>
                </c:pt>
                <c:pt idx="1543">
                  <c:v>42817</c:v>
                </c:pt>
                <c:pt idx="1544">
                  <c:v>42818</c:v>
                </c:pt>
                <c:pt idx="1545">
                  <c:v>42819</c:v>
                </c:pt>
                <c:pt idx="1546">
                  <c:v>42820</c:v>
                </c:pt>
                <c:pt idx="1547">
                  <c:v>42821</c:v>
                </c:pt>
                <c:pt idx="1548">
                  <c:v>42822</c:v>
                </c:pt>
                <c:pt idx="1549">
                  <c:v>42823</c:v>
                </c:pt>
                <c:pt idx="1550">
                  <c:v>42824</c:v>
                </c:pt>
                <c:pt idx="1551">
                  <c:v>42825</c:v>
                </c:pt>
                <c:pt idx="1552">
                  <c:v>42826</c:v>
                </c:pt>
                <c:pt idx="1553">
                  <c:v>42827</c:v>
                </c:pt>
                <c:pt idx="1554">
                  <c:v>42828</c:v>
                </c:pt>
                <c:pt idx="1555">
                  <c:v>42829</c:v>
                </c:pt>
                <c:pt idx="1556">
                  <c:v>42830</c:v>
                </c:pt>
                <c:pt idx="1557">
                  <c:v>42831</c:v>
                </c:pt>
                <c:pt idx="1558">
                  <c:v>42832</c:v>
                </c:pt>
                <c:pt idx="1559">
                  <c:v>42833</c:v>
                </c:pt>
                <c:pt idx="1560">
                  <c:v>42834</c:v>
                </c:pt>
                <c:pt idx="1561">
                  <c:v>42835</c:v>
                </c:pt>
                <c:pt idx="1562">
                  <c:v>42836</c:v>
                </c:pt>
                <c:pt idx="1563">
                  <c:v>42837</c:v>
                </c:pt>
                <c:pt idx="1564">
                  <c:v>42838</c:v>
                </c:pt>
                <c:pt idx="1565">
                  <c:v>42839</c:v>
                </c:pt>
                <c:pt idx="1566">
                  <c:v>42840</c:v>
                </c:pt>
                <c:pt idx="1567">
                  <c:v>42841</c:v>
                </c:pt>
                <c:pt idx="1568">
                  <c:v>42842</c:v>
                </c:pt>
                <c:pt idx="1569">
                  <c:v>42843</c:v>
                </c:pt>
                <c:pt idx="1570">
                  <c:v>42844</c:v>
                </c:pt>
                <c:pt idx="1571">
                  <c:v>42845</c:v>
                </c:pt>
                <c:pt idx="1572">
                  <c:v>42846</c:v>
                </c:pt>
                <c:pt idx="1573">
                  <c:v>42847</c:v>
                </c:pt>
                <c:pt idx="1574">
                  <c:v>42848</c:v>
                </c:pt>
                <c:pt idx="1575">
                  <c:v>42849</c:v>
                </c:pt>
                <c:pt idx="1576">
                  <c:v>42850</c:v>
                </c:pt>
                <c:pt idx="1577">
                  <c:v>42851</c:v>
                </c:pt>
                <c:pt idx="1578">
                  <c:v>42852</c:v>
                </c:pt>
                <c:pt idx="1579">
                  <c:v>42853</c:v>
                </c:pt>
                <c:pt idx="1580">
                  <c:v>42854</c:v>
                </c:pt>
                <c:pt idx="1581">
                  <c:v>42855</c:v>
                </c:pt>
                <c:pt idx="1582">
                  <c:v>42856</c:v>
                </c:pt>
                <c:pt idx="1583">
                  <c:v>42857</c:v>
                </c:pt>
                <c:pt idx="1584">
                  <c:v>42858</c:v>
                </c:pt>
                <c:pt idx="1585">
                  <c:v>42859</c:v>
                </c:pt>
                <c:pt idx="1586">
                  <c:v>42860</c:v>
                </c:pt>
                <c:pt idx="1587">
                  <c:v>42861</c:v>
                </c:pt>
                <c:pt idx="1588">
                  <c:v>42862</c:v>
                </c:pt>
                <c:pt idx="1589">
                  <c:v>42863</c:v>
                </c:pt>
                <c:pt idx="1590">
                  <c:v>42864</c:v>
                </c:pt>
                <c:pt idx="1591">
                  <c:v>42865</c:v>
                </c:pt>
                <c:pt idx="1592">
                  <c:v>42866</c:v>
                </c:pt>
                <c:pt idx="1593">
                  <c:v>42867</c:v>
                </c:pt>
                <c:pt idx="1594">
                  <c:v>42868</c:v>
                </c:pt>
                <c:pt idx="1595">
                  <c:v>42869</c:v>
                </c:pt>
                <c:pt idx="1596">
                  <c:v>42870</c:v>
                </c:pt>
                <c:pt idx="1597">
                  <c:v>42871</c:v>
                </c:pt>
                <c:pt idx="1598">
                  <c:v>42872</c:v>
                </c:pt>
                <c:pt idx="1599">
                  <c:v>42873</c:v>
                </c:pt>
                <c:pt idx="1600">
                  <c:v>42874</c:v>
                </c:pt>
                <c:pt idx="1601">
                  <c:v>42875</c:v>
                </c:pt>
                <c:pt idx="1602">
                  <c:v>42876</c:v>
                </c:pt>
                <c:pt idx="1603">
                  <c:v>42877</c:v>
                </c:pt>
                <c:pt idx="1604">
                  <c:v>42878</c:v>
                </c:pt>
                <c:pt idx="1605">
                  <c:v>42879</c:v>
                </c:pt>
                <c:pt idx="1606">
                  <c:v>42880</c:v>
                </c:pt>
                <c:pt idx="1607">
                  <c:v>42881</c:v>
                </c:pt>
                <c:pt idx="1608">
                  <c:v>42882</c:v>
                </c:pt>
                <c:pt idx="1609">
                  <c:v>42883</c:v>
                </c:pt>
                <c:pt idx="1610">
                  <c:v>42884</c:v>
                </c:pt>
                <c:pt idx="1611">
                  <c:v>42885</c:v>
                </c:pt>
                <c:pt idx="1612">
                  <c:v>42886</c:v>
                </c:pt>
                <c:pt idx="1613">
                  <c:v>42887</c:v>
                </c:pt>
                <c:pt idx="1614">
                  <c:v>42888</c:v>
                </c:pt>
                <c:pt idx="1615">
                  <c:v>42889</c:v>
                </c:pt>
                <c:pt idx="1616">
                  <c:v>42890</c:v>
                </c:pt>
                <c:pt idx="1617">
                  <c:v>42891</c:v>
                </c:pt>
                <c:pt idx="1618">
                  <c:v>42892</c:v>
                </c:pt>
                <c:pt idx="1619">
                  <c:v>42893</c:v>
                </c:pt>
                <c:pt idx="1620">
                  <c:v>42894</c:v>
                </c:pt>
                <c:pt idx="1621">
                  <c:v>42895</c:v>
                </c:pt>
                <c:pt idx="1622">
                  <c:v>42896</c:v>
                </c:pt>
                <c:pt idx="1623">
                  <c:v>42897</c:v>
                </c:pt>
                <c:pt idx="1624">
                  <c:v>42898</c:v>
                </c:pt>
                <c:pt idx="1625">
                  <c:v>42899</c:v>
                </c:pt>
                <c:pt idx="1626">
                  <c:v>42900</c:v>
                </c:pt>
                <c:pt idx="1627">
                  <c:v>42901</c:v>
                </c:pt>
                <c:pt idx="1628">
                  <c:v>42902</c:v>
                </c:pt>
                <c:pt idx="1629">
                  <c:v>42903</c:v>
                </c:pt>
                <c:pt idx="1630">
                  <c:v>42904</c:v>
                </c:pt>
                <c:pt idx="1631">
                  <c:v>42905</c:v>
                </c:pt>
                <c:pt idx="1632">
                  <c:v>42906</c:v>
                </c:pt>
                <c:pt idx="1633">
                  <c:v>42907</c:v>
                </c:pt>
                <c:pt idx="1634">
                  <c:v>42908</c:v>
                </c:pt>
                <c:pt idx="1635">
                  <c:v>42909</c:v>
                </c:pt>
                <c:pt idx="1636">
                  <c:v>42910</c:v>
                </c:pt>
                <c:pt idx="1637">
                  <c:v>42911</c:v>
                </c:pt>
                <c:pt idx="1638">
                  <c:v>42912</c:v>
                </c:pt>
                <c:pt idx="1639">
                  <c:v>42913</c:v>
                </c:pt>
                <c:pt idx="1640">
                  <c:v>42914</c:v>
                </c:pt>
                <c:pt idx="1641">
                  <c:v>42915</c:v>
                </c:pt>
                <c:pt idx="1642">
                  <c:v>42916</c:v>
                </c:pt>
                <c:pt idx="1643">
                  <c:v>42917</c:v>
                </c:pt>
                <c:pt idx="1644">
                  <c:v>42918</c:v>
                </c:pt>
                <c:pt idx="1645">
                  <c:v>42919</c:v>
                </c:pt>
                <c:pt idx="1646">
                  <c:v>42920</c:v>
                </c:pt>
                <c:pt idx="1647">
                  <c:v>42921</c:v>
                </c:pt>
                <c:pt idx="1648">
                  <c:v>42922</c:v>
                </c:pt>
                <c:pt idx="1649">
                  <c:v>42923</c:v>
                </c:pt>
                <c:pt idx="1650">
                  <c:v>42924</c:v>
                </c:pt>
                <c:pt idx="1651">
                  <c:v>42925</c:v>
                </c:pt>
                <c:pt idx="1652">
                  <c:v>42926</c:v>
                </c:pt>
                <c:pt idx="1653">
                  <c:v>42927</c:v>
                </c:pt>
                <c:pt idx="1654">
                  <c:v>42928</c:v>
                </c:pt>
                <c:pt idx="1655">
                  <c:v>42929</c:v>
                </c:pt>
                <c:pt idx="1656">
                  <c:v>42930</c:v>
                </c:pt>
                <c:pt idx="1657">
                  <c:v>42931</c:v>
                </c:pt>
                <c:pt idx="1658">
                  <c:v>42932</c:v>
                </c:pt>
                <c:pt idx="1659">
                  <c:v>42933</c:v>
                </c:pt>
                <c:pt idx="1660">
                  <c:v>42934</c:v>
                </c:pt>
                <c:pt idx="1661">
                  <c:v>42935</c:v>
                </c:pt>
                <c:pt idx="1662">
                  <c:v>42936</c:v>
                </c:pt>
                <c:pt idx="1663">
                  <c:v>42937</c:v>
                </c:pt>
                <c:pt idx="1664">
                  <c:v>42938</c:v>
                </c:pt>
                <c:pt idx="1665">
                  <c:v>42939</c:v>
                </c:pt>
                <c:pt idx="1666">
                  <c:v>42940</c:v>
                </c:pt>
                <c:pt idx="1667">
                  <c:v>42941</c:v>
                </c:pt>
                <c:pt idx="1668">
                  <c:v>42942</c:v>
                </c:pt>
                <c:pt idx="1669">
                  <c:v>42943</c:v>
                </c:pt>
                <c:pt idx="1670">
                  <c:v>42944</c:v>
                </c:pt>
                <c:pt idx="1671">
                  <c:v>42945</c:v>
                </c:pt>
                <c:pt idx="1672">
                  <c:v>42946</c:v>
                </c:pt>
                <c:pt idx="1673">
                  <c:v>42947</c:v>
                </c:pt>
                <c:pt idx="1674">
                  <c:v>42948</c:v>
                </c:pt>
                <c:pt idx="1675">
                  <c:v>42949</c:v>
                </c:pt>
                <c:pt idx="1676">
                  <c:v>42950</c:v>
                </c:pt>
                <c:pt idx="1677">
                  <c:v>42951</c:v>
                </c:pt>
                <c:pt idx="1678">
                  <c:v>42952</c:v>
                </c:pt>
                <c:pt idx="1679">
                  <c:v>42953</c:v>
                </c:pt>
                <c:pt idx="1680">
                  <c:v>42954</c:v>
                </c:pt>
                <c:pt idx="1681">
                  <c:v>42955</c:v>
                </c:pt>
                <c:pt idx="1682">
                  <c:v>42956</c:v>
                </c:pt>
                <c:pt idx="1683">
                  <c:v>42957</c:v>
                </c:pt>
                <c:pt idx="1684">
                  <c:v>42958</c:v>
                </c:pt>
                <c:pt idx="1685">
                  <c:v>42959</c:v>
                </c:pt>
                <c:pt idx="1686">
                  <c:v>42960</c:v>
                </c:pt>
                <c:pt idx="1687">
                  <c:v>42961</c:v>
                </c:pt>
                <c:pt idx="1688">
                  <c:v>42962</c:v>
                </c:pt>
                <c:pt idx="1689">
                  <c:v>42963</c:v>
                </c:pt>
                <c:pt idx="1690">
                  <c:v>42964</c:v>
                </c:pt>
                <c:pt idx="1691">
                  <c:v>42965</c:v>
                </c:pt>
                <c:pt idx="1692">
                  <c:v>42966</c:v>
                </c:pt>
                <c:pt idx="1693">
                  <c:v>42967</c:v>
                </c:pt>
                <c:pt idx="1694">
                  <c:v>42968</c:v>
                </c:pt>
                <c:pt idx="1695">
                  <c:v>42969</c:v>
                </c:pt>
                <c:pt idx="1696">
                  <c:v>42970</c:v>
                </c:pt>
                <c:pt idx="1697">
                  <c:v>42971</c:v>
                </c:pt>
                <c:pt idx="1698">
                  <c:v>42972</c:v>
                </c:pt>
                <c:pt idx="1699">
                  <c:v>42973</c:v>
                </c:pt>
                <c:pt idx="1700">
                  <c:v>42974</c:v>
                </c:pt>
                <c:pt idx="1701">
                  <c:v>42975</c:v>
                </c:pt>
                <c:pt idx="1702">
                  <c:v>42976</c:v>
                </c:pt>
                <c:pt idx="1703">
                  <c:v>42977</c:v>
                </c:pt>
                <c:pt idx="1704">
                  <c:v>42978</c:v>
                </c:pt>
                <c:pt idx="1705">
                  <c:v>42979</c:v>
                </c:pt>
                <c:pt idx="1706">
                  <c:v>42980</c:v>
                </c:pt>
                <c:pt idx="1707">
                  <c:v>42981</c:v>
                </c:pt>
                <c:pt idx="1708">
                  <c:v>42982</c:v>
                </c:pt>
                <c:pt idx="1709">
                  <c:v>42983</c:v>
                </c:pt>
                <c:pt idx="1710">
                  <c:v>42984</c:v>
                </c:pt>
                <c:pt idx="1711">
                  <c:v>42985</c:v>
                </c:pt>
                <c:pt idx="1712">
                  <c:v>42986</c:v>
                </c:pt>
                <c:pt idx="1713">
                  <c:v>42987</c:v>
                </c:pt>
                <c:pt idx="1714">
                  <c:v>42988</c:v>
                </c:pt>
                <c:pt idx="1715">
                  <c:v>42989</c:v>
                </c:pt>
                <c:pt idx="1716">
                  <c:v>42990</c:v>
                </c:pt>
                <c:pt idx="1717">
                  <c:v>42991</c:v>
                </c:pt>
                <c:pt idx="1718">
                  <c:v>42992</c:v>
                </c:pt>
                <c:pt idx="1719">
                  <c:v>42993</c:v>
                </c:pt>
                <c:pt idx="1720">
                  <c:v>42994</c:v>
                </c:pt>
                <c:pt idx="1721">
                  <c:v>42995</c:v>
                </c:pt>
                <c:pt idx="1722">
                  <c:v>42996</c:v>
                </c:pt>
                <c:pt idx="1723">
                  <c:v>42997</c:v>
                </c:pt>
                <c:pt idx="1724">
                  <c:v>42998</c:v>
                </c:pt>
                <c:pt idx="1725">
                  <c:v>42999</c:v>
                </c:pt>
                <c:pt idx="1726">
                  <c:v>43000</c:v>
                </c:pt>
                <c:pt idx="1727">
                  <c:v>43001</c:v>
                </c:pt>
                <c:pt idx="1728">
                  <c:v>43002</c:v>
                </c:pt>
                <c:pt idx="1729">
                  <c:v>43003</c:v>
                </c:pt>
                <c:pt idx="1730">
                  <c:v>43004</c:v>
                </c:pt>
                <c:pt idx="1731">
                  <c:v>43005</c:v>
                </c:pt>
                <c:pt idx="1732">
                  <c:v>43006</c:v>
                </c:pt>
                <c:pt idx="1733">
                  <c:v>43007</c:v>
                </c:pt>
                <c:pt idx="1734">
                  <c:v>43008</c:v>
                </c:pt>
                <c:pt idx="1735">
                  <c:v>43009</c:v>
                </c:pt>
                <c:pt idx="1736">
                  <c:v>43010</c:v>
                </c:pt>
                <c:pt idx="1737">
                  <c:v>43011</c:v>
                </c:pt>
                <c:pt idx="1738">
                  <c:v>43012</c:v>
                </c:pt>
                <c:pt idx="1739">
                  <c:v>43013</c:v>
                </c:pt>
                <c:pt idx="1740">
                  <c:v>43014</c:v>
                </c:pt>
                <c:pt idx="1741">
                  <c:v>43015</c:v>
                </c:pt>
                <c:pt idx="1742">
                  <c:v>43016</c:v>
                </c:pt>
                <c:pt idx="1743">
                  <c:v>43017</c:v>
                </c:pt>
                <c:pt idx="1744">
                  <c:v>43018</c:v>
                </c:pt>
                <c:pt idx="1745">
                  <c:v>43019</c:v>
                </c:pt>
                <c:pt idx="1746">
                  <c:v>43020</c:v>
                </c:pt>
                <c:pt idx="1747">
                  <c:v>43021</c:v>
                </c:pt>
                <c:pt idx="1748">
                  <c:v>43022</c:v>
                </c:pt>
                <c:pt idx="1749">
                  <c:v>43023</c:v>
                </c:pt>
                <c:pt idx="1750">
                  <c:v>43024</c:v>
                </c:pt>
                <c:pt idx="1751">
                  <c:v>43025</c:v>
                </c:pt>
                <c:pt idx="1752">
                  <c:v>43026</c:v>
                </c:pt>
                <c:pt idx="1753">
                  <c:v>43027</c:v>
                </c:pt>
                <c:pt idx="1754">
                  <c:v>43028</c:v>
                </c:pt>
                <c:pt idx="1755">
                  <c:v>43029</c:v>
                </c:pt>
                <c:pt idx="1756">
                  <c:v>43030</c:v>
                </c:pt>
                <c:pt idx="1757">
                  <c:v>43031</c:v>
                </c:pt>
                <c:pt idx="1758">
                  <c:v>43032</c:v>
                </c:pt>
                <c:pt idx="1759">
                  <c:v>43033</c:v>
                </c:pt>
                <c:pt idx="1760">
                  <c:v>43034</c:v>
                </c:pt>
                <c:pt idx="1761">
                  <c:v>43035</c:v>
                </c:pt>
                <c:pt idx="1762">
                  <c:v>43036</c:v>
                </c:pt>
                <c:pt idx="1763">
                  <c:v>43037</c:v>
                </c:pt>
                <c:pt idx="1764">
                  <c:v>43038</c:v>
                </c:pt>
                <c:pt idx="1765">
                  <c:v>43039</c:v>
                </c:pt>
                <c:pt idx="1766">
                  <c:v>43040</c:v>
                </c:pt>
                <c:pt idx="1767">
                  <c:v>43041</c:v>
                </c:pt>
                <c:pt idx="1768">
                  <c:v>43042</c:v>
                </c:pt>
                <c:pt idx="1769">
                  <c:v>43043</c:v>
                </c:pt>
                <c:pt idx="1770">
                  <c:v>43044</c:v>
                </c:pt>
                <c:pt idx="1771">
                  <c:v>43045</c:v>
                </c:pt>
                <c:pt idx="1772">
                  <c:v>43046</c:v>
                </c:pt>
                <c:pt idx="1773">
                  <c:v>43047</c:v>
                </c:pt>
                <c:pt idx="1774">
                  <c:v>43048</c:v>
                </c:pt>
                <c:pt idx="1775">
                  <c:v>43049</c:v>
                </c:pt>
                <c:pt idx="1776">
                  <c:v>43050</c:v>
                </c:pt>
                <c:pt idx="1777">
                  <c:v>43051</c:v>
                </c:pt>
                <c:pt idx="1778">
                  <c:v>43052</c:v>
                </c:pt>
                <c:pt idx="1779">
                  <c:v>43053</c:v>
                </c:pt>
                <c:pt idx="1780">
                  <c:v>43054</c:v>
                </c:pt>
                <c:pt idx="1781">
                  <c:v>43055</c:v>
                </c:pt>
                <c:pt idx="1782">
                  <c:v>43056</c:v>
                </c:pt>
                <c:pt idx="1783">
                  <c:v>43057</c:v>
                </c:pt>
                <c:pt idx="1784">
                  <c:v>43058</c:v>
                </c:pt>
                <c:pt idx="1785">
                  <c:v>43059</c:v>
                </c:pt>
                <c:pt idx="1786">
                  <c:v>43060</c:v>
                </c:pt>
                <c:pt idx="1787">
                  <c:v>43061</c:v>
                </c:pt>
                <c:pt idx="1788">
                  <c:v>43062</c:v>
                </c:pt>
                <c:pt idx="1789">
                  <c:v>43063</c:v>
                </c:pt>
                <c:pt idx="1790">
                  <c:v>43064</c:v>
                </c:pt>
                <c:pt idx="1791">
                  <c:v>43065</c:v>
                </c:pt>
                <c:pt idx="1792">
                  <c:v>43066</c:v>
                </c:pt>
                <c:pt idx="1793">
                  <c:v>43067</c:v>
                </c:pt>
                <c:pt idx="1794">
                  <c:v>43068</c:v>
                </c:pt>
                <c:pt idx="1795">
                  <c:v>43069</c:v>
                </c:pt>
                <c:pt idx="1796">
                  <c:v>43070</c:v>
                </c:pt>
                <c:pt idx="1797">
                  <c:v>43071</c:v>
                </c:pt>
                <c:pt idx="1798">
                  <c:v>43072</c:v>
                </c:pt>
                <c:pt idx="1799">
                  <c:v>43073</c:v>
                </c:pt>
                <c:pt idx="1800">
                  <c:v>43074</c:v>
                </c:pt>
                <c:pt idx="1801">
                  <c:v>43075</c:v>
                </c:pt>
                <c:pt idx="1802">
                  <c:v>43076</c:v>
                </c:pt>
                <c:pt idx="1803">
                  <c:v>43077</c:v>
                </c:pt>
                <c:pt idx="1804">
                  <c:v>43078</c:v>
                </c:pt>
                <c:pt idx="1805">
                  <c:v>43079</c:v>
                </c:pt>
                <c:pt idx="1806">
                  <c:v>43080</c:v>
                </c:pt>
                <c:pt idx="1807">
                  <c:v>43081</c:v>
                </c:pt>
                <c:pt idx="1808">
                  <c:v>43082</c:v>
                </c:pt>
                <c:pt idx="1809">
                  <c:v>43083</c:v>
                </c:pt>
                <c:pt idx="1810">
                  <c:v>43084</c:v>
                </c:pt>
                <c:pt idx="1811">
                  <c:v>43085</c:v>
                </c:pt>
                <c:pt idx="1812">
                  <c:v>43086</c:v>
                </c:pt>
                <c:pt idx="1813">
                  <c:v>43087</c:v>
                </c:pt>
                <c:pt idx="1814">
                  <c:v>43088</c:v>
                </c:pt>
                <c:pt idx="1815">
                  <c:v>43089</c:v>
                </c:pt>
                <c:pt idx="1816">
                  <c:v>43090</c:v>
                </c:pt>
                <c:pt idx="1817">
                  <c:v>43091</c:v>
                </c:pt>
                <c:pt idx="1818">
                  <c:v>43092</c:v>
                </c:pt>
                <c:pt idx="1819">
                  <c:v>43093</c:v>
                </c:pt>
                <c:pt idx="1820">
                  <c:v>43094</c:v>
                </c:pt>
                <c:pt idx="1821">
                  <c:v>43095</c:v>
                </c:pt>
                <c:pt idx="1822">
                  <c:v>43096</c:v>
                </c:pt>
                <c:pt idx="1823">
                  <c:v>43097</c:v>
                </c:pt>
                <c:pt idx="1824">
                  <c:v>43098</c:v>
                </c:pt>
                <c:pt idx="1825">
                  <c:v>43099</c:v>
                </c:pt>
                <c:pt idx="1826">
                  <c:v>43100</c:v>
                </c:pt>
                <c:pt idx="1827">
                  <c:v>43101</c:v>
                </c:pt>
              </c:numCache>
            </c:numRef>
          </c:cat>
          <c:val>
            <c:numRef>
              <c:f>'Bus as Usual'!$L$3:$L$1830</c:f>
              <c:numCache>
                <c:formatCode>#,##0.00</c:formatCode>
                <c:ptCount val="1828"/>
                <c:pt idx="0">
                  <c:v>537.5269362699978</c:v>
                </c:pt>
                <c:pt idx="1">
                  <c:v>559.92466912999782</c:v>
                </c:pt>
                <c:pt idx="2">
                  <c:v>552.18388360999791</c:v>
                </c:pt>
                <c:pt idx="3">
                  <c:v>552.18388360999791</c:v>
                </c:pt>
                <c:pt idx="4">
                  <c:v>552.18388360999791</c:v>
                </c:pt>
                <c:pt idx="5">
                  <c:v>558.68240186999788</c:v>
                </c:pt>
                <c:pt idx="6">
                  <c:v>561.6326034899979</c:v>
                </c:pt>
                <c:pt idx="7">
                  <c:v>548.18814815999781</c:v>
                </c:pt>
                <c:pt idx="8">
                  <c:v>544.3869671899979</c:v>
                </c:pt>
                <c:pt idx="9">
                  <c:v>544.15176287999782</c:v>
                </c:pt>
                <c:pt idx="10">
                  <c:v>544.15176287999782</c:v>
                </c:pt>
                <c:pt idx="11">
                  <c:v>544.15176287999782</c:v>
                </c:pt>
                <c:pt idx="12">
                  <c:v>542.36078938999799</c:v>
                </c:pt>
                <c:pt idx="13">
                  <c:v>551.08955553999795</c:v>
                </c:pt>
                <c:pt idx="14">
                  <c:v>542.17414226999779</c:v>
                </c:pt>
                <c:pt idx="15">
                  <c:v>515.63447850999785</c:v>
                </c:pt>
                <c:pt idx="16">
                  <c:v>526.2995115999978</c:v>
                </c:pt>
                <c:pt idx="17">
                  <c:v>526.29937249999784</c:v>
                </c:pt>
                <c:pt idx="18">
                  <c:v>526.29937249999784</c:v>
                </c:pt>
                <c:pt idx="19">
                  <c:v>526.29937249999784</c:v>
                </c:pt>
                <c:pt idx="20">
                  <c:v>506.97309946999775</c:v>
                </c:pt>
                <c:pt idx="21">
                  <c:v>513.95701693999774</c:v>
                </c:pt>
                <c:pt idx="22">
                  <c:v>495.52662803999783</c:v>
                </c:pt>
                <c:pt idx="23">
                  <c:v>491.29904871999776</c:v>
                </c:pt>
                <c:pt idx="24">
                  <c:v>491.29904871999776</c:v>
                </c:pt>
                <c:pt idx="25">
                  <c:v>491.29904871999776</c:v>
                </c:pt>
                <c:pt idx="26">
                  <c:v>517.15649594999775</c:v>
                </c:pt>
                <c:pt idx="27">
                  <c:v>522.13238352999781</c:v>
                </c:pt>
                <c:pt idx="28">
                  <c:v>560.40728504999777</c:v>
                </c:pt>
                <c:pt idx="29">
                  <c:v>560.42792565999775</c:v>
                </c:pt>
                <c:pt idx="30">
                  <c:v>568.12606266999785</c:v>
                </c:pt>
                <c:pt idx="31">
                  <c:v>568.12606266999785</c:v>
                </c:pt>
                <c:pt idx="32">
                  <c:v>568.12606266999785</c:v>
                </c:pt>
                <c:pt idx="33">
                  <c:v>571.04700044999777</c:v>
                </c:pt>
                <c:pt idx="34">
                  <c:v>577.06515144999776</c:v>
                </c:pt>
                <c:pt idx="35">
                  <c:v>576.32747530999779</c:v>
                </c:pt>
                <c:pt idx="36">
                  <c:v>569.63616559999764</c:v>
                </c:pt>
                <c:pt idx="37">
                  <c:v>566.1146833999976</c:v>
                </c:pt>
                <c:pt idx="38">
                  <c:v>566.1146833999976</c:v>
                </c:pt>
                <c:pt idx="39">
                  <c:v>566.1146833999976</c:v>
                </c:pt>
                <c:pt idx="40">
                  <c:v>545.87847763999821</c:v>
                </c:pt>
                <c:pt idx="41">
                  <c:v>568.69169527999804</c:v>
                </c:pt>
                <c:pt idx="42">
                  <c:v>560.8412128499981</c:v>
                </c:pt>
                <c:pt idx="43">
                  <c:v>550.90103314999806</c:v>
                </c:pt>
                <c:pt idx="44">
                  <c:v>551.52540149999811</c:v>
                </c:pt>
                <c:pt idx="45">
                  <c:v>551.52540149999811</c:v>
                </c:pt>
                <c:pt idx="46">
                  <c:v>551.52540149999811</c:v>
                </c:pt>
                <c:pt idx="47">
                  <c:v>550.15173428999822</c:v>
                </c:pt>
                <c:pt idx="48">
                  <c:v>550.78314806999811</c:v>
                </c:pt>
                <c:pt idx="49">
                  <c:v>555.97213513999804</c:v>
                </c:pt>
                <c:pt idx="50">
                  <c:v>564.53780809999807</c:v>
                </c:pt>
                <c:pt idx="51">
                  <c:v>563.34348300999829</c:v>
                </c:pt>
                <c:pt idx="52">
                  <c:v>563.34348300999829</c:v>
                </c:pt>
                <c:pt idx="53">
                  <c:v>563.34299615999828</c:v>
                </c:pt>
                <c:pt idx="54">
                  <c:v>562.72527356999831</c:v>
                </c:pt>
                <c:pt idx="55">
                  <c:v>579.15845114999831</c:v>
                </c:pt>
                <c:pt idx="56">
                  <c:v>596.71400863999827</c:v>
                </c:pt>
                <c:pt idx="57">
                  <c:v>597.40748300999837</c:v>
                </c:pt>
                <c:pt idx="58">
                  <c:v>603.72595038999839</c:v>
                </c:pt>
                <c:pt idx="59">
                  <c:v>604.26961571999834</c:v>
                </c:pt>
                <c:pt idx="60">
                  <c:v>604.26961571999834</c:v>
                </c:pt>
                <c:pt idx="61">
                  <c:v>600.80130739999845</c:v>
                </c:pt>
                <c:pt idx="62">
                  <c:v>600.09458192999841</c:v>
                </c:pt>
                <c:pt idx="63">
                  <c:v>611.73062398999843</c:v>
                </c:pt>
                <c:pt idx="64">
                  <c:v>611.62244923999833</c:v>
                </c:pt>
                <c:pt idx="65">
                  <c:v>606.72299791999831</c:v>
                </c:pt>
                <c:pt idx="66">
                  <c:v>606.72299791999831</c:v>
                </c:pt>
                <c:pt idx="67">
                  <c:v>606.72299791999831</c:v>
                </c:pt>
                <c:pt idx="68">
                  <c:v>598.2034184699985</c:v>
                </c:pt>
                <c:pt idx="69">
                  <c:v>608.96818928999846</c:v>
                </c:pt>
                <c:pt idx="70">
                  <c:v>604.32476391999842</c:v>
                </c:pt>
                <c:pt idx="71">
                  <c:v>603.12093920999837</c:v>
                </c:pt>
                <c:pt idx="72">
                  <c:v>601.33319883999832</c:v>
                </c:pt>
                <c:pt idx="73">
                  <c:v>601.33319883999832</c:v>
                </c:pt>
                <c:pt idx="74">
                  <c:v>601.33319883999832</c:v>
                </c:pt>
                <c:pt idx="75">
                  <c:v>602.95605518999844</c:v>
                </c:pt>
                <c:pt idx="76">
                  <c:v>618.12144025999828</c:v>
                </c:pt>
                <c:pt idx="77">
                  <c:v>616.8749879399985</c:v>
                </c:pt>
                <c:pt idx="78">
                  <c:v>632.17199510999842</c:v>
                </c:pt>
                <c:pt idx="79">
                  <c:v>632.74604634999855</c:v>
                </c:pt>
                <c:pt idx="80">
                  <c:v>632.74604634999855</c:v>
                </c:pt>
                <c:pt idx="81">
                  <c:v>632.74604634999855</c:v>
                </c:pt>
                <c:pt idx="82">
                  <c:v>631.95073165999861</c:v>
                </c:pt>
                <c:pt idx="83">
                  <c:v>659.61962888999869</c:v>
                </c:pt>
                <c:pt idx="84">
                  <c:v>672.21086226999853</c:v>
                </c:pt>
                <c:pt idx="85">
                  <c:v>672.20054500999856</c:v>
                </c:pt>
                <c:pt idx="86">
                  <c:v>680.19797729999857</c:v>
                </c:pt>
                <c:pt idx="87">
                  <c:v>680.19797729999857</c:v>
                </c:pt>
                <c:pt idx="88">
                  <c:v>680.19797729999857</c:v>
                </c:pt>
                <c:pt idx="89">
                  <c:v>680.47867272999849</c:v>
                </c:pt>
                <c:pt idx="90">
                  <c:v>686.36582642999838</c:v>
                </c:pt>
                <c:pt idx="91">
                  <c:v>681.28766881999843</c:v>
                </c:pt>
                <c:pt idx="92">
                  <c:v>678.02450073999842</c:v>
                </c:pt>
                <c:pt idx="93">
                  <c:v>678.45423097999844</c:v>
                </c:pt>
                <c:pt idx="94">
                  <c:v>678.45423097999844</c:v>
                </c:pt>
                <c:pt idx="95">
                  <c:v>678.45423097999844</c:v>
                </c:pt>
                <c:pt idx="96">
                  <c:v>683.79220320999843</c:v>
                </c:pt>
                <c:pt idx="97">
                  <c:v>676.23455702999831</c:v>
                </c:pt>
                <c:pt idx="98">
                  <c:v>658.5484158899983</c:v>
                </c:pt>
                <c:pt idx="99">
                  <c:v>665.07449209999834</c:v>
                </c:pt>
                <c:pt idx="100">
                  <c:v>663.9805921499983</c:v>
                </c:pt>
                <c:pt idx="101">
                  <c:v>663.9805921499983</c:v>
                </c:pt>
                <c:pt idx="102">
                  <c:v>663.97887230999822</c:v>
                </c:pt>
                <c:pt idx="103">
                  <c:v>658.03144740999835</c:v>
                </c:pt>
                <c:pt idx="104">
                  <c:v>661.36919153999827</c:v>
                </c:pt>
                <c:pt idx="105">
                  <c:v>669.85192549999829</c:v>
                </c:pt>
                <c:pt idx="106">
                  <c:v>673.97199903999831</c:v>
                </c:pt>
                <c:pt idx="107">
                  <c:v>672.50465306999831</c:v>
                </c:pt>
                <c:pt idx="108">
                  <c:v>672.50465306999831</c:v>
                </c:pt>
                <c:pt idx="109">
                  <c:v>672.50451396999824</c:v>
                </c:pt>
                <c:pt idx="110">
                  <c:v>672.67428909999819</c:v>
                </c:pt>
                <c:pt idx="111">
                  <c:v>698.81330229999833</c:v>
                </c:pt>
                <c:pt idx="112">
                  <c:v>665.83124339999836</c:v>
                </c:pt>
                <c:pt idx="113">
                  <c:v>664.51824298999827</c:v>
                </c:pt>
                <c:pt idx="114">
                  <c:v>657.41430176999836</c:v>
                </c:pt>
                <c:pt idx="115">
                  <c:v>657.79591013999834</c:v>
                </c:pt>
                <c:pt idx="116">
                  <c:v>657.79591013999834</c:v>
                </c:pt>
                <c:pt idx="117">
                  <c:v>679.94032592999838</c:v>
                </c:pt>
                <c:pt idx="118">
                  <c:v>712.53934821999837</c:v>
                </c:pt>
                <c:pt idx="119">
                  <c:v>726.0342055199983</c:v>
                </c:pt>
                <c:pt idx="120">
                  <c:v>725.28971336999837</c:v>
                </c:pt>
                <c:pt idx="121">
                  <c:v>724.23878973999831</c:v>
                </c:pt>
                <c:pt idx="122">
                  <c:v>724.23878973999831</c:v>
                </c:pt>
                <c:pt idx="123">
                  <c:v>724.23763948999829</c:v>
                </c:pt>
                <c:pt idx="124">
                  <c:v>720.10141594999834</c:v>
                </c:pt>
                <c:pt idx="125">
                  <c:v>719.37689335999835</c:v>
                </c:pt>
                <c:pt idx="126">
                  <c:v>711.25528853999845</c:v>
                </c:pt>
                <c:pt idx="127">
                  <c:v>690.32920662999868</c:v>
                </c:pt>
                <c:pt idx="128">
                  <c:v>693.4159144599987</c:v>
                </c:pt>
                <c:pt idx="129">
                  <c:v>693.4159144599987</c:v>
                </c:pt>
                <c:pt idx="130">
                  <c:v>693.4159144599987</c:v>
                </c:pt>
                <c:pt idx="131">
                  <c:v>697.02140004999876</c:v>
                </c:pt>
                <c:pt idx="132">
                  <c:v>695.73561646999872</c:v>
                </c:pt>
                <c:pt idx="133">
                  <c:v>698.07045452999864</c:v>
                </c:pt>
                <c:pt idx="134">
                  <c:v>697.06503258999874</c:v>
                </c:pt>
                <c:pt idx="135">
                  <c:v>702.65342105999878</c:v>
                </c:pt>
                <c:pt idx="136">
                  <c:v>702.65342105999878</c:v>
                </c:pt>
                <c:pt idx="137">
                  <c:v>702.65286465999873</c:v>
                </c:pt>
                <c:pt idx="138">
                  <c:v>702.30432074999885</c:v>
                </c:pt>
                <c:pt idx="139">
                  <c:v>702.75916318999884</c:v>
                </c:pt>
                <c:pt idx="140">
                  <c:v>684.77807475999896</c:v>
                </c:pt>
                <c:pt idx="141">
                  <c:v>671.76772693999908</c:v>
                </c:pt>
                <c:pt idx="142">
                  <c:v>687.75601016999917</c:v>
                </c:pt>
                <c:pt idx="143">
                  <c:v>687.75601016999917</c:v>
                </c:pt>
                <c:pt idx="144">
                  <c:v>687.75601016999917</c:v>
                </c:pt>
                <c:pt idx="145">
                  <c:v>687.75601016999917</c:v>
                </c:pt>
                <c:pt idx="146">
                  <c:v>711.04378846999907</c:v>
                </c:pt>
                <c:pt idx="147">
                  <c:v>710.18654163999906</c:v>
                </c:pt>
                <c:pt idx="148">
                  <c:v>713.96540133999895</c:v>
                </c:pt>
                <c:pt idx="149">
                  <c:v>758.15146825999909</c:v>
                </c:pt>
                <c:pt idx="150">
                  <c:v>758.15146825999909</c:v>
                </c:pt>
                <c:pt idx="151">
                  <c:v>758.15146825999909</c:v>
                </c:pt>
                <c:pt idx="152">
                  <c:v>758.02026967999882</c:v>
                </c:pt>
                <c:pt idx="153">
                  <c:v>754.16717067999889</c:v>
                </c:pt>
                <c:pt idx="154">
                  <c:v>724.7387868999989</c:v>
                </c:pt>
                <c:pt idx="155">
                  <c:v>721.94144100999893</c:v>
                </c:pt>
                <c:pt idx="156">
                  <c:v>724.06273954999892</c:v>
                </c:pt>
                <c:pt idx="157">
                  <c:v>724.06273954999892</c:v>
                </c:pt>
                <c:pt idx="158">
                  <c:v>723.98251142999891</c:v>
                </c:pt>
                <c:pt idx="159">
                  <c:v>718.09885133999899</c:v>
                </c:pt>
                <c:pt idx="160">
                  <c:v>706.81674597999915</c:v>
                </c:pt>
                <c:pt idx="161">
                  <c:v>704.4645728799992</c:v>
                </c:pt>
                <c:pt idx="162">
                  <c:v>712.15368543999909</c:v>
                </c:pt>
                <c:pt idx="163">
                  <c:v>708.95977299999913</c:v>
                </c:pt>
                <c:pt idx="164">
                  <c:v>708.95872974999918</c:v>
                </c:pt>
                <c:pt idx="165">
                  <c:v>708.95872974999918</c:v>
                </c:pt>
                <c:pt idx="166">
                  <c:v>705.94297433999918</c:v>
                </c:pt>
                <c:pt idx="167">
                  <c:v>729.36969897999916</c:v>
                </c:pt>
                <c:pt idx="168">
                  <c:v>673.6909638399992</c:v>
                </c:pt>
                <c:pt idx="169">
                  <c:v>679.57912736999924</c:v>
                </c:pt>
                <c:pt idx="170">
                  <c:v>687.53864378999936</c:v>
                </c:pt>
                <c:pt idx="171">
                  <c:v>687.53864378999936</c:v>
                </c:pt>
                <c:pt idx="172">
                  <c:v>687.53822648999937</c:v>
                </c:pt>
                <c:pt idx="173">
                  <c:v>687.88307239999938</c:v>
                </c:pt>
                <c:pt idx="174">
                  <c:v>682.81508231999942</c:v>
                </c:pt>
                <c:pt idx="175">
                  <c:v>738.36934191999933</c:v>
                </c:pt>
                <c:pt idx="176">
                  <c:v>662.86482717999934</c:v>
                </c:pt>
                <c:pt idx="177">
                  <c:v>662.67883515999938</c:v>
                </c:pt>
                <c:pt idx="178">
                  <c:v>662.67709642999932</c:v>
                </c:pt>
                <c:pt idx="179">
                  <c:v>668.60346468999933</c:v>
                </c:pt>
                <c:pt idx="180">
                  <c:v>654.40176463999921</c:v>
                </c:pt>
                <c:pt idx="181">
                  <c:v>675.32846797999935</c:v>
                </c:pt>
                <c:pt idx="182">
                  <c:v>670.25809109999932</c:v>
                </c:pt>
                <c:pt idx="183">
                  <c:v>669.95727798999928</c:v>
                </c:pt>
                <c:pt idx="184">
                  <c:v>666.04301927999927</c:v>
                </c:pt>
                <c:pt idx="185">
                  <c:v>665.3614902799992</c:v>
                </c:pt>
                <c:pt idx="186">
                  <c:v>664.45231127999921</c:v>
                </c:pt>
                <c:pt idx="187">
                  <c:v>661.77884304999918</c:v>
                </c:pt>
                <c:pt idx="188">
                  <c:v>597.56519905999926</c:v>
                </c:pt>
                <c:pt idx="189">
                  <c:v>592.81077939999943</c:v>
                </c:pt>
                <c:pt idx="190">
                  <c:v>589.54578154999933</c:v>
                </c:pt>
                <c:pt idx="191">
                  <c:v>590.15057306999938</c:v>
                </c:pt>
                <c:pt idx="192">
                  <c:v>590.15057306999938</c:v>
                </c:pt>
                <c:pt idx="193">
                  <c:v>590.15057306999938</c:v>
                </c:pt>
                <c:pt idx="194">
                  <c:v>588.87931386999946</c:v>
                </c:pt>
                <c:pt idx="195">
                  <c:v>591.66128979999951</c:v>
                </c:pt>
                <c:pt idx="196">
                  <c:v>545.41153719999943</c:v>
                </c:pt>
                <c:pt idx="197">
                  <c:v>541.76513567999939</c:v>
                </c:pt>
                <c:pt idx="198">
                  <c:v>536.86378336999951</c:v>
                </c:pt>
                <c:pt idx="199">
                  <c:v>536.86378336999951</c:v>
                </c:pt>
                <c:pt idx="200">
                  <c:v>536.86378336999951</c:v>
                </c:pt>
                <c:pt idx="201">
                  <c:v>537.06404931999941</c:v>
                </c:pt>
                <c:pt idx="202">
                  <c:v>566.85246974999927</c:v>
                </c:pt>
                <c:pt idx="203">
                  <c:v>551.75003846999937</c:v>
                </c:pt>
                <c:pt idx="204">
                  <c:v>548.70220100999938</c:v>
                </c:pt>
                <c:pt idx="205">
                  <c:v>596.28450431999931</c:v>
                </c:pt>
                <c:pt idx="206">
                  <c:v>596.28450431999931</c:v>
                </c:pt>
                <c:pt idx="207">
                  <c:v>596.28450431999931</c:v>
                </c:pt>
                <c:pt idx="208">
                  <c:v>625.68605575999925</c:v>
                </c:pt>
                <c:pt idx="209">
                  <c:v>646.99869110999941</c:v>
                </c:pt>
                <c:pt idx="210">
                  <c:v>595.29728431999933</c:v>
                </c:pt>
                <c:pt idx="211">
                  <c:v>588.85546610999938</c:v>
                </c:pt>
                <c:pt idx="212">
                  <c:v>582.83928894999929</c:v>
                </c:pt>
                <c:pt idx="213">
                  <c:v>582.83928894999929</c:v>
                </c:pt>
                <c:pt idx="214">
                  <c:v>582.83928894999929</c:v>
                </c:pt>
                <c:pt idx="215">
                  <c:v>584.69210037999937</c:v>
                </c:pt>
                <c:pt idx="216">
                  <c:v>501.97418350999942</c:v>
                </c:pt>
                <c:pt idx="217">
                  <c:v>500.30472319999944</c:v>
                </c:pt>
                <c:pt idx="218">
                  <c:v>500.61697818999949</c:v>
                </c:pt>
                <c:pt idx="219">
                  <c:v>487.54704233999973</c:v>
                </c:pt>
                <c:pt idx="220">
                  <c:v>487.54704233999973</c:v>
                </c:pt>
                <c:pt idx="221">
                  <c:v>487.54704233999973</c:v>
                </c:pt>
                <c:pt idx="222">
                  <c:v>485.13597124999984</c:v>
                </c:pt>
                <c:pt idx="223">
                  <c:v>487.57438334999983</c:v>
                </c:pt>
                <c:pt idx="224">
                  <c:v>461.8098629499998</c:v>
                </c:pt>
                <c:pt idx="225">
                  <c:v>450.57620782999982</c:v>
                </c:pt>
                <c:pt idx="226">
                  <c:v>409.99786363999982</c:v>
                </c:pt>
                <c:pt idx="227">
                  <c:v>409.99786363999982</c:v>
                </c:pt>
                <c:pt idx="228">
                  <c:v>409.99786363999982</c:v>
                </c:pt>
                <c:pt idx="229">
                  <c:v>413.22068118999977</c:v>
                </c:pt>
                <c:pt idx="230">
                  <c:v>410.79876923999979</c:v>
                </c:pt>
                <c:pt idx="231">
                  <c:v>415.07314065999975</c:v>
                </c:pt>
                <c:pt idx="232">
                  <c:v>413.68807896999976</c:v>
                </c:pt>
                <c:pt idx="233">
                  <c:v>412.14978848999976</c:v>
                </c:pt>
                <c:pt idx="234">
                  <c:v>412.14978848999976</c:v>
                </c:pt>
                <c:pt idx="235">
                  <c:v>412.14978848999976</c:v>
                </c:pt>
                <c:pt idx="236">
                  <c:v>399.22551047000002</c:v>
                </c:pt>
                <c:pt idx="237">
                  <c:v>395.97706442000003</c:v>
                </c:pt>
                <c:pt idx="238">
                  <c:v>503.8622530799999</c:v>
                </c:pt>
                <c:pt idx="239">
                  <c:v>503.08611803999997</c:v>
                </c:pt>
                <c:pt idx="240">
                  <c:v>505.29944427999999</c:v>
                </c:pt>
                <c:pt idx="241">
                  <c:v>505.29944427999999</c:v>
                </c:pt>
                <c:pt idx="242">
                  <c:v>505.29944427999999</c:v>
                </c:pt>
                <c:pt idx="243">
                  <c:v>505.29944427999999</c:v>
                </c:pt>
                <c:pt idx="244">
                  <c:v>503.55673317999992</c:v>
                </c:pt>
                <c:pt idx="245">
                  <c:v>501.56004632999992</c:v>
                </c:pt>
                <c:pt idx="246">
                  <c:v>507.24657308999991</c:v>
                </c:pt>
                <c:pt idx="247">
                  <c:v>505.80551641999995</c:v>
                </c:pt>
                <c:pt idx="248">
                  <c:v>505.80551641999995</c:v>
                </c:pt>
                <c:pt idx="249">
                  <c:v>505.80551641999995</c:v>
                </c:pt>
                <c:pt idx="250">
                  <c:v>487.18977238000002</c:v>
                </c:pt>
                <c:pt idx="251">
                  <c:v>505.74481731999998</c:v>
                </c:pt>
                <c:pt idx="252">
                  <c:v>451.07468709999989</c:v>
                </c:pt>
                <c:pt idx="253">
                  <c:v>447.78817958999986</c:v>
                </c:pt>
                <c:pt idx="254">
                  <c:v>447.38891419999987</c:v>
                </c:pt>
                <c:pt idx="255">
                  <c:v>447.38891419999987</c:v>
                </c:pt>
                <c:pt idx="256">
                  <c:v>447.38891419999987</c:v>
                </c:pt>
                <c:pt idx="257">
                  <c:v>445.30019493999987</c:v>
                </c:pt>
                <c:pt idx="258">
                  <c:v>450.04450011999984</c:v>
                </c:pt>
                <c:pt idx="259">
                  <c:v>494.0839858399998</c:v>
                </c:pt>
                <c:pt idx="260">
                  <c:v>491.77357358999978</c:v>
                </c:pt>
                <c:pt idx="261">
                  <c:v>477.23541553999985</c:v>
                </c:pt>
                <c:pt idx="262">
                  <c:v>477.23541553999985</c:v>
                </c:pt>
                <c:pt idx="263">
                  <c:v>477.23395498999975</c:v>
                </c:pt>
                <c:pt idx="264">
                  <c:v>477.5249958299998</c:v>
                </c:pt>
                <c:pt idx="265">
                  <c:v>511.54483046999985</c:v>
                </c:pt>
                <c:pt idx="266">
                  <c:v>455.7394374299999</c:v>
                </c:pt>
                <c:pt idx="267">
                  <c:v>492.98260774999989</c:v>
                </c:pt>
                <c:pt idx="268">
                  <c:v>516.26353342999994</c:v>
                </c:pt>
                <c:pt idx="269">
                  <c:v>516.26353342999994</c:v>
                </c:pt>
                <c:pt idx="270">
                  <c:v>516.26269882999986</c:v>
                </c:pt>
                <c:pt idx="271">
                  <c:v>519.27318060999983</c:v>
                </c:pt>
                <c:pt idx="272">
                  <c:v>525.54114366999977</c:v>
                </c:pt>
                <c:pt idx="273">
                  <c:v>525.46261806999973</c:v>
                </c:pt>
                <c:pt idx="274">
                  <c:v>526.73766957999965</c:v>
                </c:pt>
                <c:pt idx="275">
                  <c:v>527.3452389199997</c:v>
                </c:pt>
                <c:pt idx="276">
                  <c:v>527.3452389199997</c:v>
                </c:pt>
                <c:pt idx="277">
                  <c:v>527.3452389199997</c:v>
                </c:pt>
                <c:pt idx="278">
                  <c:v>527.0773653499997</c:v>
                </c:pt>
                <c:pt idx="279">
                  <c:v>552.97435274999964</c:v>
                </c:pt>
                <c:pt idx="280">
                  <c:v>488.76781220999919</c:v>
                </c:pt>
                <c:pt idx="281">
                  <c:v>487.6727798699992</c:v>
                </c:pt>
                <c:pt idx="282">
                  <c:v>486.0932399999993</c:v>
                </c:pt>
                <c:pt idx="283">
                  <c:v>486.0928922499993</c:v>
                </c:pt>
                <c:pt idx="284">
                  <c:v>486.0928922499993</c:v>
                </c:pt>
                <c:pt idx="285">
                  <c:v>483.97349488999919</c:v>
                </c:pt>
                <c:pt idx="286">
                  <c:v>481.40694403999925</c:v>
                </c:pt>
                <c:pt idx="287">
                  <c:v>486.34961307999924</c:v>
                </c:pt>
                <c:pt idx="288">
                  <c:v>494.33507354999927</c:v>
                </c:pt>
                <c:pt idx="289">
                  <c:v>495.3637312299993</c:v>
                </c:pt>
                <c:pt idx="290">
                  <c:v>495.3637312299993</c:v>
                </c:pt>
                <c:pt idx="291">
                  <c:v>495.3637312299993</c:v>
                </c:pt>
                <c:pt idx="292">
                  <c:v>493.72541852999933</c:v>
                </c:pt>
                <c:pt idx="293">
                  <c:v>508.78640868999935</c:v>
                </c:pt>
                <c:pt idx="294">
                  <c:v>468.32207426999929</c:v>
                </c:pt>
                <c:pt idx="295">
                  <c:v>491.37877682999965</c:v>
                </c:pt>
                <c:pt idx="296">
                  <c:v>490.73065903999958</c:v>
                </c:pt>
                <c:pt idx="297">
                  <c:v>490.73065903999958</c:v>
                </c:pt>
                <c:pt idx="298">
                  <c:v>490.73065903999958</c:v>
                </c:pt>
                <c:pt idx="299">
                  <c:v>485.08919202999959</c:v>
                </c:pt>
                <c:pt idx="300">
                  <c:v>485.95490850999965</c:v>
                </c:pt>
                <c:pt idx="301">
                  <c:v>531.36177922999957</c:v>
                </c:pt>
                <c:pt idx="302">
                  <c:v>530.09444993999966</c:v>
                </c:pt>
                <c:pt idx="303">
                  <c:v>536.0199914699997</c:v>
                </c:pt>
                <c:pt idx="304">
                  <c:v>536.0199914699997</c:v>
                </c:pt>
                <c:pt idx="305">
                  <c:v>536.0199914699997</c:v>
                </c:pt>
                <c:pt idx="306">
                  <c:v>534.24527793999971</c:v>
                </c:pt>
                <c:pt idx="307">
                  <c:v>548.44432077999977</c:v>
                </c:pt>
                <c:pt idx="308">
                  <c:v>500.61032824999978</c:v>
                </c:pt>
                <c:pt idx="309">
                  <c:v>497.37123512999977</c:v>
                </c:pt>
                <c:pt idx="310">
                  <c:v>491.67670306999969</c:v>
                </c:pt>
                <c:pt idx="311">
                  <c:v>491.67670306999969</c:v>
                </c:pt>
                <c:pt idx="312">
                  <c:v>491.67670306999969</c:v>
                </c:pt>
                <c:pt idx="313">
                  <c:v>491.67600756999968</c:v>
                </c:pt>
                <c:pt idx="314">
                  <c:v>475.60401839999992</c:v>
                </c:pt>
                <c:pt idx="315">
                  <c:v>480.84943482999995</c:v>
                </c:pt>
                <c:pt idx="316">
                  <c:v>484.24956535999996</c:v>
                </c:pt>
                <c:pt idx="317">
                  <c:v>485.01922262999994</c:v>
                </c:pt>
                <c:pt idx="318">
                  <c:v>485.01922262999994</c:v>
                </c:pt>
                <c:pt idx="319">
                  <c:v>485.01922262999994</c:v>
                </c:pt>
                <c:pt idx="320">
                  <c:v>479.91085379999993</c:v>
                </c:pt>
                <c:pt idx="321">
                  <c:v>501.05560340999989</c:v>
                </c:pt>
                <c:pt idx="322">
                  <c:v>462.81247508999991</c:v>
                </c:pt>
                <c:pt idx="323">
                  <c:v>459.4983407499999</c:v>
                </c:pt>
                <c:pt idx="324">
                  <c:v>473.46628538999994</c:v>
                </c:pt>
                <c:pt idx="325">
                  <c:v>473.46628538999994</c:v>
                </c:pt>
                <c:pt idx="326">
                  <c:v>473.46628538999994</c:v>
                </c:pt>
                <c:pt idx="327">
                  <c:v>460.74865777000019</c:v>
                </c:pt>
                <c:pt idx="328">
                  <c:v>506.6675288900002</c:v>
                </c:pt>
                <c:pt idx="329">
                  <c:v>507.09663274000025</c:v>
                </c:pt>
                <c:pt idx="330">
                  <c:v>507.09600679000022</c:v>
                </c:pt>
                <c:pt idx="331">
                  <c:v>507.09600679000022</c:v>
                </c:pt>
                <c:pt idx="332">
                  <c:v>507.09600679000022</c:v>
                </c:pt>
                <c:pt idx="333">
                  <c:v>507.09600679000022</c:v>
                </c:pt>
                <c:pt idx="334">
                  <c:v>534.72291713000016</c:v>
                </c:pt>
                <c:pt idx="335">
                  <c:v>532.51469355000006</c:v>
                </c:pt>
                <c:pt idx="336">
                  <c:v>528.53780992000009</c:v>
                </c:pt>
                <c:pt idx="337">
                  <c:v>528.16897845000005</c:v>
                </c:pt>
                <c:pt idx="338">
                  <c:v>525.02843593000011</c:v>
                </c:pt>
                <c:pt idx="339">
                  <c:v>525.02843593000011</c:v>
                </c:pt>
                <c:pt idx="340">
                  <c:v>525.02836638000008</c:v>
                </c:pt>
                <c:pt idx="341">
                  <c:v>507.35685463999999</c:v>
                </c:pt>
                <c:pt idx="342">
                  <c:v>507.64549250999994</c:v>
                </c:pt>
                <c:pt idx="343">
                  <c:v>511.37798076999997</c:v>
                </c:pt>
                <c:pt idx="344">
                  <c:v>509.73503315999983</c:v>
                </c:pt>
                <c:pt idx="345">
                  <c:v>520.93310979999978</c:v>
                </c:pt>
                <c:pt idx="346">
                  <c:v>520.93310979999978</c:v>
                </c:pt>
                <c:pt idx="347">
                  <c:v>520.93310979999978</c:v>
                </c:pt>
                <c:pt idx="348">
                  <c:v>533.77084902999991</c:v>
                </c:pt>
                <c:pt idx="349">
                  <c:v>547.7213782099999</c:v>
                </c:pt>
                <c:pt idx="350">
                  <c:v>528.45006542999988</c:v>
                </c:pt>
                <c:pt idx="351">
                  <c:v>512.48706686999981</c:v>
                </c:pt>
                <c:pt idx="352">
                  <c:v>521.89256423999973</c:v>
                </c:pt>
                <c:pt idx="353">
                  <c:v>521.89256423999973</c:v>
                </c:pt>
                <c:pt idx="354">
                  <c:v>521.89256423999973</c:v>
                </c:pt>
                <c:pt idx="355">
                  <c:v>487.07720089999981</c:v>
                </c:pt>
                <c:pt idx="356">
                  <c:v>487.07720089999981</c:v>
                </c:pt>
                <c:pt idx="357">
                  <c:v>487.07720089999981</c:v>
                </c:pt>
                <c:pt idx="358">
                  <c:v>504.75128000999985</c:v>
                </c:pt>
                <c:pt idx="359">
                  <c:v>502.77687105999985</c:v>
                </c:pt>
                <c:pt idx="360">
                  <c:v>502.77687105999985</c:v>
                </c:pt>
                <c:pt idx="361">
                  <c:v>502.77687105999985</c:v>
                </c:pt>
                <c:pt idx="362">
                  <c:v>537.41290857999968</c:v>
                </c:pt>
                <c:pt idx="363">
                  <c:v>537.41290857999968</c:v>
                </c:pt>
                <c:pt idx="364">
                  <c:v>537.41290857999968</c:v>
                </c:pt>
                <c:pt idx="365">
                  <c:v>553.41115289999971</c:v>
                </c:pt>
                <c:pt idx="366">
                  <c:v>549.79040301999976</c:v>
                </c:pt>
                <c:pt idx="367">
                  <c:v>549.79040301999976</c:v>
                </c:pt>
                <c:pt idx="368">
                  <c:v>549.79040301999976</c:v>
                </c:pt>
                <c:pt idx="369">
                  <c:v>537.48397001999979</c:v>
                </c:pt>
                <c:pt idx="370">
                  <c:v>534.03458740999963</c:v>
                </c:pt>
                <c:pt idx="371">
                  <c:v>531.92266696999968</c:v>
                </c:pt>
                <c:pt idx="372">
                  <c:v>512.00842576999992</c:v>
                </c:pt>
                <c:pt idx="373">
                  <c:v>511.63263466999979</c:v>
                </c:pt>
                <c:pt idx="374">
                  <c:v>511.63263466999979</c:v>
                </c:pt>
                <c:pt idx="375">
                  <c:v>511.63263466999979</c:v>
                </c:pt>
                <c:pt idx="376">
                  <c:v>527.95363435999968</c:v>
                </c:pt>
                <c:pt idx="377">
                  <c:v>540.65504412999974</c:v>
                </c:pt>
                <c:pt idx="378">
                  <c:v>527.28265115999977</c:v>
                </c:pt>
                <c:pt idx="379">
                  <c:v>525.15343544999985</c:v>
                </c:pt>
                <c:pt idx="380">
                  <c:v>523.48127902999988</c:v>
                </c:pt>
                <c:pt idx="381">
                  <c:v>523.47166120999975</c:v>
                </c:pt>
                <c:pt idx="382">
                  <c:v>523.47166120999975</c:v>
                </c:pt>
                <c:pt idx="383">
                  <c:v>523.47166120999975</c:v>
                </c:pt>
                <c:pt idx="384">
                  <c:v>493.04005198999982</c:v>
                </c:pt>
                <c:pt idx="385">
                  <c:v>497.6285158999998</c:v>
                </c:pt>
                <c:pt idx="386">
                  <c:v>481.02702536999976</c:v>
                </c:pt>
                <c:pt idx="387">
                  <c:v>514.70611249999979</c:v>
                </c:pt>
                <c:pt idx="388">
                  <c:v>514.70611249999979</c:v>
                </c:pt>
                <c:pt idx="389">
                  <c:v>514.70611249999979</c:v>
                </c:pt>
                <c:pt idx="390">
                  <c:v>501.42092799999995</c:v>
                </c:pt>
                <c:pt idx="391">
                  <c:v>496.91379766999989</c:v>
                </c:pt>
                <c:pt idx="392">
                  <c:v>523.28589266999995</c:v>
                </c:pt>
                <c:pt idx="393">
                  <c:v>521.35111940000002</c:v>
                </c:pt>
                <c:pt idx="394">
                  <c:v>528.81635094000001</c:v>
                </c:pt>
                <c:pt idx="395">
                  <c:v>528.81635094000001</c:v>
                </c:pt>
                <c:pt idx="396">
                  <c:v>528.81635094000001</c:v>
                </c:pt>
                <c:pt idx="397">
                  <c:v>549.28179630000011</c:v>
                </c:pt>
                <c:pt idx="398">
                  <c:v>540.24561574000018</c:v>
                </c:pt>
                <c:pt idx="399">
                  <c:v>548.90337047000014</c:v>
                </c:pt>
                <c:pt idx="400">
                  <c:v>543.6703320900001</c:v>
                </c:pt>
                <c:pt idx="401">
                  <c:v>539.76916118000008</c:v>
                </c:pt>
                <c:pt idx="402">
                  <c:v>539.76916118000008</c:v>
                </c:pt>
                <c:pt idx="403">
                  <c:v>539.76916118000008</c:v>
                </c:pt>
                <c:pt idx="404">
                  <c:v>520.30461570000011</c:v>
                </c:pt>
                <c:pt idx="405">
                  <c:v>517.12518752000017</c:v>
                </c:pt>
                <c:pt idx="406">
                  <c:v>524.84498185000018</c:v>
                </c:pt>
                <c:pt idx="407">
                  <c:v>524.32310112000016</c:v>
                </c:pt>
                <c:pt idx="408">
                  <c:v>510.79759665000012</c:v>
                </c:pt>
                <c:pt idx="409">
                  <c:v>510.79759665000012</c:v>
                </c:pt>
                <c:pt idx="410">
                  <c:v>510.79759665000012</c:v>
                </c:pt>
                <c:pt idx="411">
                  <c:v>525.49882214000013</c:v>
                </c:pt>
                <c:pt idx="412">
                  <c:v>523.34075728000005</c:v>
                </c:pt>
                <c:pt idx="413">
                  <c:v>530.66103650000014</c:v>
                </c:pt>
                <c:pt idx="414">
                  <c:v>530.70607354000003</c:v>
                </c:pt>
                <c:pt idx="415">
                  <c:v>530.70992532000014</c:v>
                </c:pt>
                <c:pt idx="416">
                  <c:v>530.70992532000014</c:v>
                </c:pt>
                <c:pt idx="417">
                  <c:v>530.70992532000014</c:v>
                </c:pt>
                <c:pt idx="418">
                  <c:v>514.31002851000039</c:v>
                </c:pt>
                <c:pt idx="419">
                  <c:v>513.91091985000025</c:v>
                </c:pt>
                <c:pt idx="420">
                  <c:v>525.15036724000026</c:v>
                </c:pt>
                <c:pt idx="421">
                  <c:v>556.46068701000024</c:v>
                </c:pt>
                <c:pt idx="422">
                  <c:v>587.83987228000024</c:v>
                </c:pt>
                <c:pt idx="423">
                  <c:v>587.83987228000024</c:v>
                </c:pt>
                <c:pt idx="424">
                  <c:v>587.83848875000024</c:v>
                </c:pt>
                <c:pt idx="425">
                  <c:v>593.52759068000023</c:v>
                </c:pt>
                <c:pt idx="426">
                  <c:v>592.42228910000017</c:v>
                </c:pt>
                <c:pt idx="427">
                  <c:v>598.87617322000006</c:v>
                </c:pt>
                <c:pt idx="428">
                  <c:v>594.93832732000021</c:v>
                </c:pt>
                <c:pt idx="429">
                  <c:v>593.85080982000022</c:v>
                </c:pt>
                <c:pt idx="430">
                  <c:v>593.85080982000022</c:v>
                </c:pt>
                <c:pt idx="431">
                  <c:v>593.85216850000018</c:v>
                </c:pt>
                <c:pt idx="432">
                  <c:v>578.58212628999991</c:v>
                </c:pt>
                <c:pt idx="433">
                  <c:v>586.99584824999988</c:v>
                </c:pt>
                <c:pt idx="434">
                  <c:v>574.67757628999982</c:v>
                </c:pt>
                <c:pt idx="435">
                  <c:v>581.38299585999994</c:v>
                </c:pt>
                <c:pt idx="436">
                  <c:v>578.33979300999977</c:v>
                </c:pt>
                <c:pt idx="437">
                  <c:v>578.33979300999977</c:v>
                </c:pt>
                <c:pt idx="438">
                  <c:v>578.33979300999977</c:v>
                </c:pt>
                <c:pt idx="439">
                  <c:v>586.85511568999982</c:v>
                </c:pt>
                <c:pt idx="440">
                  <c:v>591.95558148999976</c:v>
                </c:pt>
                <c:pt idx="441">
                  <c:v>593.92179594999982</c:v>
                </c:pt>
                <c:pt idx="442">
                  <c:v>590.33214661999989</c:v>
                </c:pt>
                <c:pt idx="443">
                  <c:v>603.54501147999986</c:v>
                </c:pt>
                <c:pt idx="444">
                  <c:v>603.54501147999986</c:v>
                </c:pt>
                <c:pt idx="445">
                  <c:v>603.54501147999986</c:v>
                </c:pt>
                <c:pt idx="446">
                  <c:v>589.15387879000025</c:v>
                </c:pt>
                <c:pt idx="447">
                  <c:v>597.53791770000032</c:v>
                </c:pt>
                <c:pt idx="448">
                  <c:v>603.71442901000012</c:v>
                </c:pt>
                <c:pt idx="449">
                  <c:v>602.00397392000025</c:v>
                </c:pt>
                <c:pt idx="450">
                  <c:v>599.99697478000019</c:v>
                </c:pt>
                <c:pt idx="451">
                  <c:v>599.99697478000019</c:v>
                </c:pt>
                <c:pt idx="452">
                  <c:v>599.99697478000019</c:v>
                </c:pt>
                <c:pt idx="453">
                  <c:v>629.69619968000029</c:v>
                </c:pt>
                <c:pt idx="454">
                  <c:v>655.16143557000021</c:v>
                </c:pt>
                <c:pt idx="455">
                  <c:v>645.37374982000017</c:v>
                </c:pt>
                <c:pt idx="456">
                  <c:v>644.2899606200001</c:v>
                </c:pt>
                <c:pt idx="457">
                  <c:v>643.43806669000014</c:v>
                </c:pt>
                <c:pt idx="458">
                  <c:v>643.43806669000014</c:v>
                </c:pt>
                <c:pt idx="459">
                  <c:v>643.43806669000014</c:v>
                </c:pt>
                <c:pt idx="460">
                  <c:v>643.12295801000016</c:v>
                </c:pt>
                <c:pt idx="461">
                  <c:v>642.75501696000015</c:v>
                </c:pt>
                <c:pt idx="462">
                  <c:v>623.53780553999991</c:v>
                </c:pt>
                <c:pt idx="463">
                  <c:v>624.6981560700001</c:v>
                </c:pt>
                <c:pt idx="464">
                  <c:v>627.44063962000007</c:v>
                </c:pt>
                <c:pt idx="465">
                  <c:v>627.44029187000012</c:v>
                </c:pt>
                <c:pt idx="466">
                  <c:v>627.44029187000012</c:v>
                </c:pt>
                <c:pt idx="467">
                  <c:v>626.55811754000013</c:v>
                </c:pt>
                <c:pt idx="468">
                  <c:v>626.55459688000008</c:v>
                </c:pt>
                <c:pt idx="469">
                  <c:v>627.6244896899999</c:v>
                </c:pt>
                <c:pt idx="470">
                  <c:v>624.54257375999998</c:v>
                </c:pt>
                <c:pt idx="471">
                  <c:v>634.81223508000016</c:v>
                </c:pt>
                <c:pt idx="472">
                  <c:v>634.81223508000016</c:v>
                </c:pt>
                <c:pt idx="473">
                  <c:v>634.81223508000016</c:v>
                </c:pt>
                <c:pt idx="474">
                  <c:v>635.58040869000013</c:v>
                </c:pt>
                <c:pt idx="475">
                  <c:v>649.18239939000023</c:v>
                </c:pt>
                <c:pt idx="476">
                  <c:v>624.08521435000023</c:v>
                </c:pt>
                <c:pt idx="477">
                  <c:v>611.50086001000045</c:v>
                </c:pt>
                <c:pt idx="478">
                  <c:v>655.99202815000046</c:v>
                </c:pt>
                <c:pt idx="479">
                  <c:v>655.99202815000046</c:v>
                </c:pt>
                <c:pt idx="480">
                  <c:v>655.99161085000048</c:v>
                </c:pt>
                <c:pt idx="481">
                  <c:v>652.22825214000056</c:v>
                </c:pt>
                <c:pt idx="482">
                  <c:v>654.74513955000054</c:v>
                </c:pt>
                <c:pt idx="483">
                  <c:v>695.89814292000051</c:v>
                </c:pt>
                <c:pt idx="484">
                  <c:v>705.66205670000056</c:v>
                </c:pt>
                <c:pt idx="485">
                  <c:v>707.01623542000038</c:v>
                </c:pt>
                <c:pt idx="486">
                  <c:v>707.01609632000043</c:v>
                </c:pt>
                <c:pt idx="487">
                  <c:v>707.01595722000036</c:v>
                </c:pt>
                <c:pt idx="488">
                  <c:v>698.38426221000043</c:v>
                </c:pt>
                <c:pt idx="489">
                  <c:v>697.04857469000035</c:v>
                </c:pt>
                <c:pt idx="490">
                  <c:v>672.1618029800004</c:v>
                </c:pt>
                <c:pt idx="491">
                  <c:v>672.01014287000032</c:v>
                </c:pt>
                <c:pt idx="492">
                  <c:v>671.55795683000042</c:v>
                </c:pt>
                <c:pt idx="493">
                  <c:v>671.55795683000042</c:v>
                </c:pt>
                <c:pt idx="494">
                  <c:v>671.55795683000042</c:v>
                </c:pt>
                <c:pt idx="495">
                  <c:v>659.65583117000028</c:v>
                </c:pt>
                <c:pt idx="496">
                  <c:v>654.50383383000042</c:v>
                </c:pt>
                <c:pt idx="497">
                  <c:v>653.78666214000054</c:v>
                </c:pt>
                <c:pt idx="498">
                  <c:v>655.68589169000052</c:v>
                </c:pt>
                <c:pt idx="499">
                  <c:v>654.87152934000051</c:v>
                </c:pt>
                <c:pt idx="500">
                  <c:v>654.87152934000051</c:v>
                </c:pt>
                <c:pt idx="501">
                  <c:v>654.87111804000051</c:v>
                </c:pt>
                <c:pt idx="502">
                  <c:v>677.3482725300006</c:v>
                </c:pt>
                <c:pt idx="503">
                  <c:v>674.03553101000057</c:v>
                </c:pt>
                <c:pt idx="504">
                  <c:v>669.42190526000059</c:v>
                </c:pt>
                <c:pt idx="505">
                  <c:v>631.22827146000054</c:v>
                </c:pt>
                <c:pt idx="506">
                  <c:v>628.16996714000061</c:v>
                </c:pt>
                <c:pt idx="507">
                  <c:v>628.16996714000061</c:v>
                </c:pt>
                <c:pt idx="508">
                  <c:v>628.16996714000061</c:v>
                </c:pt>
                <c:pt idx="509">
                  <c:v>628.16996714000061</c:v>
                </c:pt>
                <c:pt idx="510">
                  <c:v>611.54746152000087</c:v>
                </c:pt>
                <c:pt idx="511">
                  <c:v>687.77702196000098</c:v>
                </c:pt>
                <c:pt idx="512">
                  <c:v>687.37578846000099</c:v>
                </c:pt>
                <c:pt idx="513">
                  <c:v>718.77091951000091</c:v>
                </c:pt>
                <c:pt idx="514">
                  <c:v>718.76849386000094</c:v>
                </c:pt>
                <c:pt idx="515">
                  <c:v>718.76849386000094</c:v>
                </c:pt>
                <c:pt idx="516">
                  <c:v>714.96148257000095</c:v>
                </c:pt>
                <c:pt idx="517">
                  <c:v>717.01993286000106</c:v>
                </c:pt>
                <c:pt idx="518">
                  <c:v>698.57451276000108</c:v>
                </c:pt>
                <c:pt idx="519">
                  <c:v>692.73627351000107</c:v>
                </c:pt>
                <c:pt idx="520">
                  <c:v>691.23000149000109</c:v>
                </c:pt>
                <c:pt idx="521">
                  <c:v>691.23000149000109</c:v>
                </c:pt>
                <c:pt idx="522">
                  <c:v>691.23000149000109</c:v>
                </c:pt>
                <c:pt idx="523">
                  <c:v>682.58112751000135</c:v>
                </c:pt>
                <c:pt idx="524">
                  <c:v>679.39649001000134</c:v>
                </c:pt>
                <c:pt idx="525">
                  <c:v>679.1777651800013</c:v>
                </c:pt>
                <c:pt idx="526">
                  <c:v>685.43175612000118</c:v>
                </c:pt>
                <c:pt idx="527">
                  <c:v>683.25683108000112</c:v>
                </c:pt>
                <c:pt idx="528">
                  <c:v>683.25683108000112</c:v>
                </c:pt>
                <c:pt idx="529">
                  <c:v>683.25683108000112</c:v>
                </c:pt>
                <c:pt idx="530">
                  <c:v>680.93625437000117</c:v>
                </c:pt>
                <c:pt idx="531">
                  <c:v>678.88967303000129</c:v>
                </c:pt>
                <c:pt idx="532">
                  <c:v>637.92022538000117</c:v>
                </c:pt>
                <c:pt idx="533">
                  <c:v>635.60426821000124</c:v>
                </c:pt>
                <c:pt idx="534">
                  <c:v>641.98964846000126</c:v>
                </c:pt>
                <c:pt idx="535">
                  <c:v>641.98964846000126</c:v>
                </c:pt>
                <c:pt idx="536">
                  <c:v>641.98806610000111</c:v>
                </c:pt>
                <c:pt idx="537">
                  <c:v>633.94096965000131</c:v>
                </c:pt>
                <c:pt idx="538">
                  <c:v>681.12611864000132</c:v>
                </c:pt>
                <c:pt idx="539">
                  <c:v>678.7010481700014</c:v>
                </c:pt>
                <c:pt idx="540">
                  <c:v>585.38395408000156</c:v>
                </c:pt>
                <c:pt idx="541">
                  <c:v>617.54545982000161</c:v>
                </c:pt>
                <c:pt idx="542">
                  <c:v>617.5429839500016</c:v>
                </c:pt>
                <c:pt idx="543">
                  <c:v>617.54181016000166</c:v>
                </c:pt>
                <c:pt idx="544">
                  <c:v>615.95362912000155</c:v>
                </c:pt>
                <c:pt idx="545">
                  <c:v>624.39162912000154</c:v>
                </c:pt>
                <c:pt idx="546">
                  <c:v>604.14154635000136</c:v>
                </c:pt>
                <c:pt idx="547">
                  <c:v>600.26639669000133</c:v>
                </c:pt>
                <c:pt idx="548">
                  <c:v>599.00325885000132</c:v>
                </c:pt>
                <c:pt idx="549">
                  <c:v>599.00325885000132</c:v>
                </c:pt>
                <c:pt idx="550">
                  <c:v>599.00325885000132</c:v>
                </c:pt>
                <c:pt idx="551">
                  <c:v>599.00325885000132</c:v>
                </c:pt>
                <c:pt idx="552">
                  <c:v>600.17345222000131</c:v>
                </c:pt>
                <c:pt idx="553">
                  <c:v>565.72749244000147</c:v>
                </c:pt>
                <c:pt idx="554">
                  <c:v>567.78445250000152</c:v>
                </c:pt>
                <c:pt idx="555">
                  <c:v>548.54178002000151</c:v>
                </c:pt>
                <c:pt idx="556">
                  <c:v>547.95008305000158</c:v>
                </c:pt>
                <c:pt idx="557">
                  <c:v>547.95008305000158</c:v>
                </c:pt>
                <c:pt idx="558">
                  <c:v>547.95008305000158</c:v>
                </c:pt>
                <c:pt idx="559">
                  <c:v>542.76845252000169</c:v>
                </c:pt>
                <c:pt idx="560">
                  <c:v>541.53034978000164</c:v>
                </c:pt>
                <c:pt idx="561">
                  <c:v>511.17532002000161</c:v>
                </c:pt>
                <c:pt idx="562">
                  <c:v>508.62379901000151</c:v>
                </c:pt>
                <c:pt idx="563">
                  <c:v>508.69613383000154</c:v>
                </c:pt>
                <c:pt idx="564">
                  <c:v>508.69564698000153</c:v>
                </c:pt>
                <c:pt idx="565">
                  <c:v>508.69564698000153</c:v>
                </c:pt>
                <c:pt idx="566">
                  <c:v>514.33204587000148</c:v>
                </c:pt>
                <c:pt idx="567">
                  <c:v>513.40671270000155</c:v>
                </c:pt>
                <c:pt idx="568">
                  <c:v>533.70549413000151</c:v>
                </c:pt>
                <c:pt idx="569">
                  <c:v>506.50401931000152</c:v>
                </c:pt>
                <c:pt idx="570">
                  <c:v>536.46704262000151</c:v>
                </c:pt>
                <c:pt idx="571">
                  <c:v>536.46704262000151</c:v>
                </c:pt>
                <c:pt idx="572">
                  <c:v>536.46704262000151</c:v>
                </c:pt>
                <c:pt idx="573">
                  <c:v>538.91356923000149</c:v>
                </c:pt>
                <c:pt idx="574">
                  <c:v>535.98437341000147</c:v>
                </c:pt>
                <c:pt idx="575">
                  <c:v>500.21314185000176</c:v>
                </c:pt>
                <c:pt idx="576">
                  <c:v>553.81373272000178</c:v>
                </c:pt>
                <c:pt idx="577">
                  <c:v>552.48923852000178</c:v>
                </c:pt>
                <c:pt idx="578">
                  <c:v>552.48923852000178</c:v>
                </c:pt>
                <c:pt idx="579">
                  <c:v>552.48923852000178</c:v>
                </c:pt>
                <c:pt idx="580">
                  <c:v>550.80722473000185</c:v>
                </c:pt>
                <c:pt idx="581">
                  <c:v>548.62887988000182</c:v>
                </c:pt>
                <c:pt idx="582">
                  <c:v>554.05701958000168</c:v>
                </c:pt>
                <c:pt idx="583">
                  <c:v>551.56256943000176</c:v>
                </c:pt>
                <c:pt idx="584">
                  <c:v>549.86945232000176</c:v>
                </c:pt>
                <c:pt idx="585">
                  <c:v>549.86945232000176</c:v>
                </c:pt>
                <c:pt idx="586">
                  <c:v>549.87713653000174</c:v>
                </c:pt>
                <c:pt idx="587">
                  <c:v>547.09314033000169</c:v>
                </c:pt>
                <c:pt idx="588">
                  <c:v>462.91535549999998</c:v>
                </c:pt>
                <c:pt idx="589">
                  <c:v>428.94149937999998</c:v>
                </c:pt>
                <c:pt idx="590">
                  <c:v>377.59133863</c:v>
                </c:pt>
                <c:pt idx="591">
                  <c:v>378.14779736000003</c:v>
                </c:pt>
                <c:pt idx="592">
                  <c:v>378.14779736000003</c:v>
                </c:pt>
                <c:pt idx="593">
                  <c:v>378.14779736000003</c:v>
                </c:pt>
                <c:pt idx="594">
                  <c:v>379.52132131000002</c:v>
                </c:pt>
                <c:pt idx="595">
                  <c:v>388.66394336000002</c:v>
                </c:pt>
                <c:pt idx="596">
                  <c:v>394.55066484999998</c:v>
                </c:pt>
                <c:pt idx="597">
                  <c:v>395.97505420999994</c:v>
                </c:pt>
                <c:pt idx="598">
                  <c:v>396.53276418999997</c:v>
                </c:pt>
                <c:pt idx="599">
                  <c:v>396.53276418999997</c:v>
                </c:pt>
                <c:pt idx="600">
                  <c:v>396.53276418999997</c:v>
                </c:pt>
                <c:pt idx="601">
                  <c:v>379.52187371000036</c:v>
                </c:pt>
                <c:pt idx="602">
                  <c:v>466.84237963000038</c:v>
                </c:pt>
                <c:pt idx="603">
                  <c:v>413.93646060000049</c:v>
                </c:pt>
                <c:pt idx="604">
                  <c:v>460.00221340000053</c:v>
                </c:pt>
                <c:pt idx="605">
                  <c:v>463.18823103000051</c:v>
                </c:pt>
                <c:pt idx="606">
                  <c:v>463.20623103000048</c:v>
                </c:pt>
                <c:pt idx="607">
                  <c:v>464.02093029000048</c:v>
                </c:pt>
                <c:pt idx="608">
                  <c:v>464.02093029000048</c:v>
                </c:pt>
                <c:pt idx="609">
                  <c:v>459.23419604000043</c:v>
                </c:pt>
                <c:pt idx="610">
                  <c:v>456.58293447000051</c:v>
                </c:pt>
                <c:pt idx="611">
                  <c:v>454.6541482400005</c:v>
                </c:pt>
                <c:pt idx="612">
                  <c:v>446.00383619000047</c:v>
                </c:pt>
                <c:pt idx="613">
                  <c:v>446.00383619000047</c:v>
                </c:pt>
                <c:pt idx="614">
                  <c:v>446.00383619000047</c:v>
                </c:pt>
                <c:pt idx="615">
                  <c:v>443.87031439000049</c:v>
                </c:pt>
                <c:pt idx="616">
                  <c:v>427.94462550000083</c:v>
                </c:pt>
                <c:pt idx="617">
                  <c:v>395.70480869000085</c:v>
                </c:pt>
                <c:pt idx="618">
                  <c:v>390.08036230000084</c:v>
                </c:pt>
                <c:pt idx="619">
                  <c:v>390.28318339000083</c:v>
                </c:pt>
                <c:pt idx="620">
                  <c:v>390.2829051900008</c:v>
                </c:pt>
                <c:pt idx="621">
                  <c:v>390.28227924000083</c:v>
                </c:pt>
                <c:pt idx="622">
                  <c:v>387.84785920000081</c:v>
                </c:pt>
                <c:pt idx="623">
                  <c:v>411.6262185900008</c:v>
                </c:pt>
                <c:pt idx="624">
                  <c:v>410.40911641000082</c:v>
                </c:pt>
                <c:pt idx="625">
                  <c:v>407.79822184000079</c:v>
                </c:pt>
                <c:pt idx="626">
                  <c:v>408.61427100000083</c:v>
                </c:pt>
                <c:pt idx="627">
                  <c:v>408.61427100000083</c:v>
                </c:pt>
                <c:pt idx="628">
                  <c:v>408.61427100000083</c:v>
                </c:pt>
                <c:pt idx="629">
                  <c:v>406.35404641000076</c:v>
                </c:pt>
                <c:pt idx="630">
                  <c:v>424.56444836000077</c:v>
                </c:pt>
                <c:pt idx="631">
                  <c:v>372.48392297999993</c:v>
                </c:pt>
                <c:pt idx="632">
                  <c:v>368.5522863299999</c:v>
                </c:pt>
                <c:pt idx="633">
                  <c:v>366.90894034999991</c:v>
                </c:pt>
                <c:pt idx="634">
                  <c:v>366.90894034999991</c:v>
                </c:pt>
                <c:pt idx="635">
                  <c:v>366.90894034999991</c:v>
                </c:pt>
                <c:pt idx="636">
                  <c:v>440.19608944999993</c:v>
                </c:pt>
                <c:pt idx="637">
                  <c:v>452.14339644999995</c:v>
                </c:pt>
                <c:pt idx="638">
                  <c:v>449.16440118999992</c:v>
                </c:pt>
                <c:pt idx="639">
                  <c:v>447.03472095999996</c:v>
                </c:pt>
                <c:pt idx="640">
                  <c:v>446.59717991000002</c:v>
                </c:pt>
                <c:pt idx="641">
                  <c:v>446.59717991000002</c:v>
                </c:pt>
                <c:pt idx="642">
                  <c:v>446.59717991000002</c:v>
                </c:pt>
                <c:pt idx="643">
                  <c:v>441.62419957000003</c:v>
                </c:pt>
                <c:pt idx="644">
                  <c:v>441.36056648000005</c:v>
                </c:pt>
                <c:pt idx="645">
                  <c:v>402.10504793000018</c:v>
                </c:pt>
                <c:pt idx="646">
                  <c:v>386.39814243000029</c:v>
                </c:pt>
                <c:pt idx="647">
                  <c:v>381.12891583000027</c:v>
                </c:pt>
                <c:pt idx="648">
                  <c:v>381.12891583000027</c:v>
                </c:pt>
                <c:pt idx="649">
                  <c:v>381.12891583000027</c:v>
                </c:pt>
                <c:pt idx="650">
                  <c:v>377.52701663000028</c:v>
                </c:pt>
                <c:pt idx="651">
                  <c:v>376.89679132000032</c:v>
                </c:pt>
                <c:pt idx="652">
                  <c:v>388.55644680000029</c:v>
                </c:pt>
                <c:pt idx="653">
                  <c:v>387.77622476000028</c:v>
                </c:pt>
                <c:pt idx="654">
                  <c:v>384.89015736000033</c:v>
                </c:pt>
                <c:pt idx="655">
                  <c:v>384.89015736000033</c:v>
                </c:pt>
                <c:pt idx="656">
                  <c:v>384.89015736000033</c:v>
                </c:pt>
                <c:pt idx="657">
                  <c:v>384.07956489000026</c:v>
                </c:pt>
                <c:pt idx="658">
                  <c:v>416.99650879000018</c:v>
                </c:pt>
                <c:pt idx="659">
                  <c:v>385.36189835000027</c:v>
                </c:pt>
                <c:pt idx="660">
                  <c:v>399.41886086000028</c:v>
                </c:pt>
                <c:pt idx="661">
                  <c:v>400.14479897000029</c:v>
                </c:pt>
                <c:pt idx="662">
                  <c:v>400.14438167000026</c:v>
                </c:pt>
                <c:pt idx="663">
                  <c:v>400.14438167000026</c:v>
                </c:pt>
                <c:pt idx="664">
                  <c:v>384.9782384800003</c:v>
                </c:pt>
                <c:pt idx="665">
                  <c:v>388.98136161000025</c:v>
                </c:pt>
                <c:pt idx="666">
                  <c:v>381.05101591000022</c:v>
                </c:pt>
                <c:pt idx="667">
                  <c:v>381.54147407000022</c:v>
                </c:pt>
                <c:pt idx="668">
                  <c:v>456.16054167000021</c:v>
                </c:pt>
                <c:pt idx="669">
                  <c:v>456.16054167000021</c:v>
                </c:pt>
                <c:pt idx="670">
                  <c:v>456.16054167000021</c:v>
                </c:pt>
                <c:pt idx="671">
                  <c:v>450.26296122000019</c:v>
                </c:pt>
                <c:pt idx="672">
                  <c:v>450.77797079000021</c:v>
                </c:pt>
                <c:pt idx="673">
                  <c:v>450.39178485000019</c:v>
                </c:pt>
                <c:pt idx="674">
                  <c:v>411.4630186400002</c:v>
                </c:pt>
                <c:pt idx="675">
                  <c:v>407.81786709000028</c:v>
                </c:pt>
                <c:pt idx="676">
                  <c:v>407.75940230000026</c:v>
                </c:pt>
                <c:pt idx="677">
                  <c:v>407.75940230000026</c:v>
                </c:pt>
                <c:pt idx="678">
                  <c:v>388.58645203000049</c:v>
                </c:pt>
                <c:pt idx="679">
                  <c:v>388.58575653000048</c:v>
                </c:pt>
                <c:pt idx="680">
                  <c:v>388.19594183000049</c:v>
                </c:pt>
                <c:pt idx="681">
                  <c:v>385.86828535000046</c:v>
                </c:pt>
                <c:pt idx="682">
                  <c:v>389.51546658000046</c:v>
                </c:pt>
                <c:pt idx="683">
                  <c:v>389.51546658000046</c:v>
                </c:pt>
                <c:pt idx="684">
                  <c:v>389.51546658000046</c:v>
                </c:pt>
                <c:pt idx="685">
                  <c:v>388.11886286000043</c:v>
                </c:pt>
                <c:pt idx="686">
                  <c:v>395.70746003000045</c:v>
                </c:pt>
                <c:pt idx="687">
                  <c:v>383.93535167000044</c:v>
                </c:pt>
                <c:pt idx="688">
                  <c:v>382.99465852000048</c:v>
                </c:pt>
                <c:pt idx="689">
                  <c:v>379.09322091000047</c:v>
                </c:pt>
                <c:pt idx="690">
                  <c:v>379.0930818100004</c:v>
                </c:pt>
                <c:pt idx="691">
                  <c:v>379.09294271000044</c:v>
                </c:pt>
                <c:pt idx="692">
                  <c:v>377.90956185000073</c:v>
                </c:pt>
                <c:pt idx="693">
                  <c:v>372.42699108000062</c:v>
                </c:pt>
                <c:pt idx="694">
                  <c:v>377.29754784000068</c:v>
                </c:pt>
                <c:pt idx="695">
                  <c:v>377.29754784000068</c:v>
                </c:pt>
                <c:pt idx="696">
                  <c:v>377.29754784000068</c:v>
                </c:pt>
                <c:pt idx="697">
                  <c:v>455.78359375000065</c:v>
                </c:pt>
                <c:pt idx="698">
                  <c:v>455.78359375000065</c:v>
                </c:pt>
                <c:pt idx="699">
                  <c:v>456.20859242000068</c:v>
                </c:pt>
                <c:pt idx="700">
                  <c:v>468.60573540000064</c:v>
                </c:pt>
                <c:pt idx="701">
                  <c:v>447.74731987000058</c:v>
                </c:pt>
                <c:pt idx="702">
                  <c:v>444.75076731000058</c:v>
                </c:pt>
                <c:pt idx="703">
                  <c:v>444.58151291000058</c:v>
                </c:pt>
                <c:pt idx="704">
                  <c:v>444.58151291000058</c:v>
                </c:pt>
                <c:pt idx="705">
                  <c:v>444.58151291000058</c:v>
                </c:pt>
                <c:pt idx="706">
                  <c:v>442.77047764000059</c:v>
                </c:pt>
                <c:pt idx="707">
                  <c:v>442.31948400000067</c:v>
                </c:pt>
                <c:pt idx="708">
                  <c:v>439.6962146000007</c:v>
                </c:pt>
                <c:pt idx="709">
                  <c:v>436.06088026000072</c:v>
                </c:pt>
                <c:pt idx="710">
                  <c:v>436.84681555000066</c:v>
                </c:pt>
                <c:pt idx="711">
                  <c:v>436.84681555000066</c:v>
                </c:pt>
                <c:pt idx="712">
                  <c:v>436.84681555000066</c:v>
                </c:pt>
                <c:pt idx="713">
                  <c:v>434.07704147000061</c:v>
                </c:pt>
                <c:pt idx="714">
                  <c:v>451.55217277000065</c:v>
                </c:pt>
                <c:pt idx="715">
                  <c:v>439.77243972000065</c:v>
                </c:pt>
                <c:pt idx="716">
                  <c:v>436.38321537000064</c:v>
                </c:pt>
                <c:pt idx="717">
                  <c:v>434.92664457000063</c:v>
                </c:pt>
                <c:pt idx="718">
                  <c:v>434.92664457000063</c:v>
                </c:pt>
                <c:pt idx="719">
                  <c:v>434.92664457000063</c:v>
                </c:pt>
                <c:pt idx="720">
                  <c:v>418.99402953000089</c:v>
                </c:pt>
                <c:pt idx="721">
                  <c:v>383.82173905000082</c:v>
                </c:pt>
                <c:pt idx="722">
                  <c:v>422.5247546100008</c:v>
                </c:pt>
                <c:pt idx="723">
                  <c:v>422.5247546100008</c:v>
                </c:pt>
                <c:pt idx="724">
                  <c:v>422.5247546100008</c:v>
                </c:pt>
                <c:pt idx="725">
                  <c:v>422.5247546100008</c:v>
                </c:pt>
                <c:pt idx="726">
                  <c:v>422.52412866000083</c:v>
                </c:pt>
                <c:pt idx="727">
                  <c:v>420.98793580000086</c:v>
                </c:pt>
                <c:pt idx="728">
                  <c:v>443.93975085000085</c:v>
                </c:pt>
                <c:pt idx="729">
                  <c:v>460.40773273000087</c:v>
                </c:pt>
                <c:pt idx="730">
                  <c:v>460.38973273000084</c:v>
                </c:pt>
                <c:pt idx="731">
                  <c:v>460.38973273000084</c:v>
                </c:pt>
                <c:pt idx="732">
                  <c:v>460.38973273000084</c:v>
                </c:pt>
                <c:pt idx="733">
                  <c:v>460.38973273000084</c:v>
                </c:pt>
                <c:pt idx="734">
                  <c:v>473.93976372000088</c:v>
                </c:pt>
                <c:pt idx="735">
                  <c:v>466.84425335000088</c:v>
                </c:pt>
                <c:pt idx="736">
                  <c:v>452.38504388000086</c:v>
                </c:pt>
                <c:pt idx="737">
                  <c:v>448.29131992000083</c:v>
                </c:pt>
                <c:pt idx="738">
                  <c:v>444.6681157700009</c:v>
                </c:pt>
                <c:pt idx="739">
                  <c:v>444.6681157700009</c:v>
                </c:pt>
                <c:pt idx="740">
                  <c:v>444.6681157700009</c:v>
                </c:pt>
                <c:pt idx="741">
                  <c:v>423.52199271000097</c:v>
                </c:pt>
                <c:pt idx="742">
                  <c:v>426.43637709000103</c:v>
                </c:pt>
                <c:pt idx="743">
                  <c:v>424.99969319000098</c:v>
                </c:pt>
                <c:pt idx="744">
                  <c:v>427.71895810000103</c:v>
                </c:pt>
                <c:pt idx="745">
                  <c:v>422.15387158000107</c:v>
                </c:pt>
                <c:pt idx="746">
                  <c:v>422.15387158000107</c:v>
                </c:pt>
                <c:pt idx="747">
                  <c:v>422.15387158000107</c:v>
                </c:pt>
                <c:pt idx="748">
                  <c:v>422.15387158000107</c:v>
                </c:pt>
                <c:pt idx="749">
                  <c:v>422.78369601000105</c:v>
                </c:pt>
                <c:pt idx="750">
                  <c:v>419.11832120000111</c:v>
                </c:pt>
                <c:pt idx="751">
                  <c:v>439.55908260000109</c:v>
                </c:pt>
                <c:pt idx="752">
                  <c:v>436.74776687000116</c:v>
                </c:pt>
                <c:pt idx="753">
                  <c:v>436.74559131000115</c:v>
                </c:pt>
                <c:pt idx="754">
                  <c:v>436.74559131000115</c:v>
                </c:pt>
                <c:pt idx="755">
                  <c:v>418.81980895000129</c:v>
                </c:pt>
                <c:pt idx="756">
                  <c:v>413.11762479000129</c:v>
                </c:pt>
                <c:pt idx="757">
                  <c:v>416.10807525000132</c:v>
                </c:pt>
                <c:pt idx="758">
                  <c:v>379.67347794000125</c:v>
                </c:pt>
                <c:pt idx="759">
                  <c:v>464.87976045000119</c:v>
                </c:pt>
                <c:pt idx="760">
                  <c:v>464.87976045000119</c:v>
                </c:pt>
                <c:pt idx="761">
                  <c:v>464.87552864000116</c:v>
                </c:pt>
                <c:pt idx="762">
                  <c:v>457.46629702000115</c:v>
                </c:pt>
                <c:pt idx="763">
                  <c:v>457.40952368000114</c:v>
                </c:pt>
                <c:pt idx="764">
                  <c:v>464.68872476000115</c:v>
                </c:pt>
                <c:pt idx="765">
                  <c:v>457.99088442000112</c:v>
                </c:pt>
                <c:pt idx="766">
                  <c:v>457.73520868000116</c:v>
                </c:pt>
                <c:pt idx="767">
                  <c:v>457.73520868000116</c:v>
                </c:pt>
                <c:pt idx="768">
                  <c:v>457.73520868000116</c:v>
                </c:pt>
                <c:pt idx="769">
                  <c:v>428.44806700000123</c:v>
                </c:pt>
                <c:pt idx="770">
                  <c:v>426.76856774000134</c:v>
                </c:pt>
                <c:pt idx="771">
                  <c:v>432.97580848000132</c:v>
                </c:pt>
                <c:pt idx="772">
                  <c:v>434.96713750000134</c:v>
                </c:pt>
                <c:pt idx="773">
                  <c:v>419.23882136000134</c:v>
                </c:pt>
                <c:pt idx="774">
                  <c:v>419.23882136000134</c:v>
                </c:pt>
                <c:pt idx="775">
                  <c:v>419.23882136000134</c:v>
                </c:pt>
                <c:pt idx="776">
                  <c:v>419.22415820000134</c:v>
                </c:pt>
                <c:pt idx="777">
                  <c:v>418.53847765000137</c:v>
                </c:pt>
                <c:pt idx="778">
                  <c:v>409.00977269000134</c:v>
                </c:pt>
                <c:pt idx="779">
                  <c:v>404.41730216000138</c:v>
                </c:pt>
                <c:pt idx="780">
                  <c:v>410.53902312000139</c:v>
                </c:pt>
                <c:pt idx="781">
                  <c:v>410.53902312000139</c:v>
                </c:pt>
                <c:pt idx="782">
                  <c:v>410.53902312000139</c:v>
                </c:pt>
                <c:pt idx="783">
                  <c:v>395.34255894000148</c:v>
                </c:pt>
                <c:pt idx="784">
                  <c:v>398.37175687000155</c:v>
                </c:pt>
                <c:pt idx="785">
                  <c:v>397.74545974000154</c:v>
                </c:pt>
                <c:pt idx="786">
                  <c:v>429.0375865400016</c:v>
                </c:pt>
                <c:pt idx="787">
                  <c:v>490.59126071000156</c:v>
                </c:pt>
                <c:pt idx="788">
                  <c:v>490.59126071000156</c:v>
                </c:pt>
                <c:pt idx="789">
                  <c:v>490.59126071000156</c:v>
                </c:pt>
                <c:pt idx="790">
                  <c:v>487.01433440000159</c:v>
                </c:pt>
                <c:pt idx="791">
                  <c:v>471.39602750000159</c:v>
                </c:pt>
                <c:pt idx="792">
                  <c:v>478.81032199000163</c:v>
                </c:pt>
                <c:pt idx="793">
                  <c:v>478.39305144000161</c:v>
                </c:pt>
                <c:pt idx="794">
                  <c:v>478.86879838000158</c:v>
                </c:pt>
                <c:pt idx="795">
                  <c:v>478.86879838000158</c:v>
                </c:pt>
                <c:pt idx="796">
                  <c:v>478.86879838000158</c:v>
                </c:pt>
                <c:pt idx="797">
                  <c:v>459.50899900000206</c:v>
                </c:pt>
                <c:pt idx="798">
                  <c:v>459.61192745000204</c:v>
                </c:pt>
                <c:pt idx="799">
                  <c:v>460.35676712000196</c:v>
                </c:pt>
                <c:pt idx="800">
                  <c:v>462.92100983000199</c:v>
                </c:pt>
                <c:pt idx="801">
                  <c:v>463.81192243000208</c:v>
                </c:pt>
                <c:pt idx="802">
                  <c:v>463.81192243000208</c:v>
                </c:pt>
                <c:pt idx="803">
                  <c:v>463.81164423000212</c:v>
                </c:pt>
                <c:pt idx="804">
                  <c:v>457.77428300000207</c:v>
                </c:pt>
                <c:pt idx="805">
                  <c:v>456.33584898000203</c:v>
                </c:pt>
                <c:pt idx="806">
                  <c:v>452.83870101000207</c:v>
                </c:pt>
                <c:pt idx="807">
                  <c:v>452.25603605000208</c:v>
                </c:pt>
                <c:pt idx="808">
                  <c:v>449.37935843000207</c:v>
                </c:pt>
                <c:pt idx="809">
                  <c:v>449.37935843000207</c:v>
                </c:pt>
                <c:pt idx="810">
                  <c:v>449.37935843000207</c:v>
                </c:pt>
                <c:pt idx="811">
                  <c:v>470.93422811000215</c:v>
                </c:pt>
                <c:pt idx="812">
                  <c:v>463.7618291100024</c:v>
                </c:pt>
                <c:pt idx="813">
                  <c:v>466.29490987000241</c:v>
                </c:pt>
                <c:pt idx="814">
                  <c:v>464.21862432000239</c:v>
                </c:pt>
                <c:pt idx="815">
                  <c:v>462.27523837000234</c:v>
                </c:pt>
                <c:pt idx="816">
                  <c:v>462.27523837000234</c:v>
                </c:pt>
                <c:pt idx="817">
                  <c:v>462.27523837000234</c:v>
                </c:pt>
                <c:pt idx="818">
                  <c:v>507.00266194000233</c:v>
                </c:pt>
                <c:pt idx="819">
                  <c:v>527.86727891000226</c:v>
                </c:pt>
                <c:pt idx="820">
                  <c:v>507.44973318000223</c:v>
                </c:pt>
                <c:pt idx="821">
                  <c:v>500.53318611000213</c:v>
                </c:pt>
                <c:pt idx="822">
                  <c:v>500.27590008000226</c:v>
                </c:pt>
                <c:pt idx="823">
                  <c:v>500.27590008000226</c:v>
                </c:pt>
                <c:pt idx="824">
                  <c:v>500.27590008000226</c:v>
                </c:pt>
                <c:pt idx="825">
                  <c:v>498.20614065000234</c:v>
                </c:pt>
                <c:pt idx="826">
                  <c:v>500.10608241000227</c:v>
                </c:pt>
                <c:pt idx="827">
                  <c:v>502.47078346000228</c:v>
                </c:pt>
                <c:pt idx="828">
                  <c:v>480.60482467000242</c:v>
                </c:pt>
                <c:pt idx="829">
                  <c:v>477.54365389000242</c:v>
                </c:pt>
                <c:pt idx="830">
                  <c:v>477.54380840000243</c:v>
                </c:pt>
                <c:pt idx="831">
                  <c:v>477.54380840000243</c:v>
                </c:pt>
                <c:pt idx="832">
                  <c:v>476.36126323000241</c:v>
                </c:pt>
                <c:pt idx="833">
                  <c:v>469.6120717200024</c:v>
                </c:pt>
                <c:pt idx="834">
                  <c:v>457.96644086000248</c:v>
                </c:pt>
                <c:pt idx="835">
                  <c:v>453.23272481000242</c:v>
                </c:pt>
                <c:pt idx="836">
                  <c:v>460.90839626000246</c:v>
                </c:pt>
                <c:pt idx="837">
                  <c:v>460.90839626000246</c:v>
                </c:pt>
                <c:pt idx="838">
                  <c:v>460.90777631000242</c:v>
                </c:pt>
                <c:pt idx="839">
                  <c:v>456.4412693300024</c:v>
                </c:pt>
                <c:pt idx="840">
                  <c:v>454.74761820000242</c:v>
                </c:pt>
                <c:pt idx="841">
                  <c:v>459.27931830000244</c:v>
                </c:pt>
                <c:pt idx="842">
                  <c:v>472.57262714000245</c:v>
                </c:pt>
                <c:pt idx="843">
                  <c:v>470.42065760000247</c:v>
                </c:pt>
                <c:pt idx="844">
                  <c:v>470.42059325000247</c:v>
                </c:pt>
                <c:pt idx="845">
                  <c:v>470.42059325000247</c:v>
                </c:pt>
                <c:pt idx="846">
                  <c:v>455.72656066000229</c:v>
                </c:pt>
                <c:pt idx="847">
                  <c:v>478.88950229000227</c:v>
                </c:pt>
                <c:pt idx="848">
                  <c:v>462.57504544000238</c:v>
                </c:pt>
                <c:pt idx="849">
                  <c:v>508.63662589000251</c:v>
                </c:pt>
                <c:pt idx="850">
                  <c:v>508.42758736000258</c:v>
                </c:pt>
                <c:pt idx="851">
                  <c:v>508.42758736000258</c:v>
                </c:pt>
                <c:pt idx="852">
                  <c:v>508.42758736000258</c:v>
                </c:pt>
                <c:pt idx="853">
                  <c:v>513.0155756800026</c:v>
                </c:pt>
                <c:pt idx="854">
                  <c:v>505.93879664000252</c:v>
                </c:pt>
                <c:pt idx="855">
                  <c:v>511.69253946000259</c:v>
                </c:pt>
                <c:pt idx="856">
                  <c:v>511.27786900000257</c:v>
                </c:pt>
                <c:pt idx="857">
                  <c:v>511.29254457000258</c:v>
                </c:pt>
                <c:pt idx="858">
                  <c:v>511.29254457000258</c:v>
                </c:pt>
                <c:pt idx="859">
                  <c:v>511.29254457000258</c:v>
                </c:pt>
                <c:pt idx="860">
                  <c:v>495.9025619400029</c:v>
                </c:pt>
                <c:pt idx="861">
                  <c:v>490.13459582000286</c:v>
                </c:pt>
                <c:pt idx="862">
                  <c:v>462.45149327000269</c:v>
                </c:pt>
                <c:pt idx="863">
                  <c:v>462.21021229000269</c:v>
                </c:pt>
                <c:pt idx="864">
                  <c:v>461.26521409000264</c:v>
                </c:pt>
                <c:pt idx="865">
                  <c:v>461.26431594000269</c:v>
                </c:pt>
                <c:pt idx="866">
                  <c:v>461.26431594000269</c:v>
                </c:pt>
                <c:pt idx="867">
                  <c:v>459.10737515000267</c:v>
                </c:pt>
                <c:pt idx="868">
                  <c:v>457.78271366000263</c:v>
                </c:pt>
                <c:pt idx="869">
                  <c:v>463.21353800000264</c:v>
                </c:pt>
                <c:pt idx="870">
                  <c:v>463.13281351000268</c:v>
                </c:pt>
                <c:pt idx="871">
                  <c:v>495.36547233000266</c:v>
                </c:pt>
                <c:pt idx="872">
                  <c:v>495.36533323000265</c:v>
                </c:pt>
                <c:pt idx="873">
                  <c:v>495.36380313000262</c:v>
                </c:pt>
                <c:pt idx="874">
                  <c:v>495.36380313000262</c:v>
                </c:pt>
                <c:pt idx="875">
                  <c:v>481.13474910000258</c:v>
                </c:pt>
                <c:pt idx="876">
                  <c:v>503.5297874100026</c:v>
                </c:pt>
                <c:pt idx="877">
                  <c:v>476.84191010000251</c:v>
                </c:pt>
                <c:pt idx="878">
                  <c:v>501.74588979000259</c:v>
                </c:pt>
                <c:pt idx="879">
                  <c:v>509.93745018000271</c:v>
                </c:pt>
                <c:pt idx="880">
                  <c:v>509.85745018000267</c:v>
                </c:pt>
                <c:pt idx="881">
                  <c:v>508.22886598000275</c:v>
                </c:pt>
                <c:pt idx="882">
                  <c:v>500.943445850003</c:v>
                </c:pt>
                <c:pt idx="883">
                  <c:v>499.73211419000302</c:v>
                </c:pt>
                <c:pt idx="884">
                  <c:v>499.13467446000305</c:v>
                </c:pt>
                <c:pt idx="885">
                  <c:v>494.9156320900031</c:v>
                </c:pt>
                <c:pt idx="886">
                  <c:v>494.91235689000303</c:v>
                </c:pt>
                <c:pt idx="887">
                  <c:v>494.912078690003</c:v>
                </c:pt>
                <c:pt idx="888">
                  <c:v>493.60127517000296</c:v>
                </c:pt>
                <c:pt idx="889">
                  <c:v>474.55524271000326</c:v>
                </c:pt>
                <c:pt idx="890">
                  <c:v>472.26146730000318</c:v>
                </c:pt>
                <c:pt idx="891">
                  <c:v>472.40834123000315</c:v>
                </c:pt>
                <c:pt idx="892">
                  <c:v>469.74573071000316</c:v>
                </c:pt>
                <c:pt idx="893">
                  <c:v>469.74573071000316</c:v>
                </c:pt>
                <c:pt idx="894">
                  <c:v>469.74573071000316</c:v>
                </c:pt>
                <c:pt idx="895">
                  <c:v>468.39597206000309</c:v>
                </c:pt>
                <c:pt idx="896">
                  <c:v>481.77901454000306</c:v>
                </c:pt>
                <c:pt idx="897">
                  <c:v>482.32492731000315</c:v>
                </c:pt>
                <c:pt idx="898">
                  <c:v>483.26021113000314</c:v>
                </c:pt>
                <c:pt idx="899">
                  <c:v>482.99842934000316</c:v>
                </c:pt>
                <c:pt idx="900">
                  <c:v>482.99842934000316</c:v>
                </c:pt>
                <c:pt idx="901">
                  <c:v>482.99842934000316</c:v>
                </c:pt>
                <c:pt idx="902">
                  <c:v>481.32363520000314</c:v>
                </c:pt>
                <c:pt idx="903">
                  <c:v>479.80720616000315</c:v>
                </c:pt>
                <c:pt idx="904">
                  <c:v>452.53895803000307</c:v>
                </c:pt>
                <c:pt idx="905">
                  <c:v>360.08796526000344</c:v>
                </c:pt>
                <c:pt idx="906">
                  <c:v>381.92444899000344</c:v>
                </c:pt>
                <c:pt idx="907">
                  <c:v>381.90484895000344</c:v>
                </c:pt>
                <c:pt idx="908">
                  <c:v>381.90484895000344</c:v>
                </c:pt>
                <c:pt idx="909">
                  <c:v>397.9492860900034</c:v>
                </c:pt>
                <c:pt idx="910">
                  <c:v>398.73389901000331</c:v>
                </c:pt>
                <c:pt idx="911">
                  <c:v>412.9893665700032</c:v>
                </c:pt>
                <c:pt idx="912">
                  <c:v>411.99393272000327</c:v>
                </c:pt>
                <c:pt idx="913">
                  <c:v>411.99393272000327</c:v>
                </c:pt>
                <c:pt idx="914">
                  <c:v>411.99393272000327</c:v>
                </c:pt>
                <c:pt idx="915">
                  <c:v>411.99393272000327</c:v>
                </c:pt>
                <c:pt idx="916">
                  <c:v>412.59766894000319</c:v>
                </c:pt>
                <c:pt idx="917">
                  <c:v>408.98050100000324</c:v>
                </c:pt>
                <c:pt idx="918">
                  <c:v>373.44785008000315</c:v>
                </c:pt>
                <c:pt idx="919">
                  <c:v>356.48613910000319</c:v>
                </c:pt>
                <c:pt idx="920">
                  <c:v>346.98554571000324</c:v>
                </c:pt>
                <c:pt idx="921">
                  <c:v>346.98526751000321</c:v>
                </c:pt>
                <c:pt idx="922">
                  <c:v>346.98526751000321</c:v>
                </c:pt>
                <c:pt idx="923">
                  <c:v>351.65682353000324</c:v>
                </c:pt>
                <c:pt idx="924">
                  <c:v>350.96508519000326</c:v>
                </c:pt>
                <c:pt idx="925">
                  <c:v>350.38639752000324</c:v>
                </c:pt>
                <c:pt idx="926">
                  <c:v>348.36714393000329</c:v>
                </c:pt>
                <c:pt idx="927">
                  <c:v>354.28455411000334</c:v>
                </c:pt>
                <c:pt idx="928">
                  <c:v>354.28455411000334</c:v>
                </c:pt>
                <c:pt idx="929">
                  <c:v>354.28455411000334</c:v>
                </c:pt>
                <c:pt idx="930">
                  <c:v>353.08013622000328</c:v>
                </c:pt>
                <c:pt idx="931">
                  <c:v>347.53552539000333</c:v>
                </c:pt>
                <c:pt idx="932">
                  <c:v>324.4161413800033</c:v>
                </c:pt>
                <c:pt idx="933">
                  <c:v>349.57578405000334</c:v>
                </c:pt>
                <c:pt idx="934">
                  <c:v>350.08808201000335</c:v>
                </c:pt>
                <c:pt idx="935">
                  <c:v>350.08808201000335</c:v>
                </c:pt>
                <c:pt idx="936">
                  <c:v>350.08808201000335</c:v>
                </c:pt>
                <c:pt idx="937">
                  <c:v>315.56859675000334</c:v>
                </c:pt>
                <c:pt idx="938">
                  <c:v>344.64246516000333</c:v>
                </c:pt>
                <c:pt idx="939">
                  <c:v>344.14000399000327</c:v>
                </c:pt>
                <c:pt idx="940">
                  <c:v>344.76520614000333</c:v>
                </c:pt>
                <c:pt idx="941">
                  <c:v>371.89381018000336</c:v>
                </c:pt>
                <c:pt idx="942">
                  <c:v>371.89381018000336</c:v>
                </c:pt>
                <c:pt idx="943">
                  <c:v>371.89381018000336</c:v>
                </c:pt>
                <c:pt idx="944">
                  <c:v>372.52918828000332</c:v>
                </c:pt>
                <c:pt idx="945">
                  <c:v>372.47125925000336</c:v>
                </c:pt>
                <c:pt idx="946">
                  <c:v>341.82920445000337</c:v>
                </c:pt>
                <c:pt idx="947">
                  <c:v>338.06834668000334</c:v>
                </c:pt>
                <c:pt idx="948">
                  <c:v>336.12562945000332</c:v>
                </c:pt>
                <c:pt idx="949">
                  <c:v>336.12562945000332</c:v>
                </c:pt>
                <c:pt idx="950">
                  <c:v>336.12562945000332</c:v>
                </c:pt>
                <c:pt idx="951">
                  <c:v>320.97035526000383</c:v>
                </c:pt>
                <c:pt idx="952">
                  <c:v>318.20029491000378</c:v>
                </c:pt>
                <c:pt idx="953">
                  <c:v>263.26714918000386</c:v>
                </c:pt>
                <c:pt idx="954">
                  <c:v>259.31712875000386</c:v>
                </c:pt>
                <c:pt idx="955">
                  <c:v>251.39612029000386</c:v>
                </c:pt>
                <c:pt idx="956">
                  <c:v>251.39612029000386</c:v>
                </c:pt>
                <c:pt idx="957">
                  <c:v>251.39612029000386</c:v>
                </c:pt>
                <c:pt idx="958">
                  <c:v>256.51571858000386</c:v>
                </c:pt>
                <c:pt idx="959">
                  <c:v>251.40691700000392</c:v>
                </c:pt>
                <c:pt idx="960">
                  <c:v>222.99659674000401</c:v>
                </c:pt>
                <c:pt idx="961">
                  <c:v>221.87481897000399</c:v>
                </c:pt>
                <c:pt idx="962">
                  <c:v>166.09098617000396</c:v>
                </c:pt>
                <c:pt idx="963">
                  <c:v>166.09098617000396</c:v>
                </c:pt>
                <c:pt idx="964">
                  <c:v>166.09098617000396</c:v>
                </c:pt>
                <c:pt idx="965">
                  <c:v>146.15538057000421</c:v>
                </c:pt>
                <c:pt idx="966">
                  <c:v>155.5382804700042</c:v>
                </c:pt>
                <c:pt idx="967">
                  <c:v>211.07678575000418</c:v>
                </c:pt>
                <c:pt idx="968">
                  <c:v>226.05156757000415</c:v>
                </c:pt>
                <c:pt idx="969">
                  <c:v>223.98204197000413</c:v>
                </c:pt>
                <c:pt idx="970">
                  <c:v>223.98171502000415</c:v>
                </c:pt>
                <c:pt idx="971">
                  <c:v>223.98171502000415</c:v>
                </c:pt>
                <c:pt idx="972">
                  <c:v>233.74792778000415</c:v>
                </c:pt>
                <c:pt idx="973">
                  <c:v>228.02760774000419</c:v>
                </c:pt>
                <c:pt idx="974">
                  <c:v>195.0426698600042</c:v>
                </c:pt>
                <c:pt idx="975">
                  <c:v>256.11105484000416</c:v>
                </c:pt>
                <c:pt idx="976">
                  <c:v>252.34800844000424</c:v>
                </c:pt>
                <c:pt idx="977">
                  <c:v>252.34773024000424</c:v>
                </c:pt>
                <c:pt idx="978">
                  <c:v>252.34773024000424</c:v>
                </c:pt>
                <c:pt idx="979">
                  <c:v>252.34773024000424</c:v>
                </c:pt>
                <c:pt idx="980">
                  <c:v>248.50698863000426</c:v>
                </c:pt>
                <c:pt idx="981">
                  <c:v>223.08191922000432</c:v>
                </c:pt>
                <c:pt idx="982">
                  <c:v>226.73882666000429</c:v>
                </c:pt>
                <c:pt idx="983">
                  <c:v>230.65681734000432</c:v>
                </c:pt>
                <c:pt idx="984">
                  <c:v>230.64202104000432</c:v>
                </c:pt>
                <c:pt idx="985">
                  <c:v>230.64146464000433</c:v>
                </c:pt>
                <c:pt idx="986">
                  <c:v>232.59126229000432</c:v>
                </c:pt>
                <c:pt idx="987">
                  <c:v>224.94316844000434</c:v>
                </c:pt>
                <c:pt idx="988">
                  <c:v>203.65214734000432</c:v>
                </c:pt>
                <c:pt idx="989">
                  <c:v>201.68951147000436</c:v>
                </c:pt>
                <c:pt idx="990">
                  <c:v>209.89008670000433</c:v>
                </c:pt>
                <c:pt idx="991">
                  <c:v>209.89008670000433</c:v>
                </c:pt>
                <c:pt idx="992">
                  <c:v>209.89008670000433</c:v>
                </c:pt>
                <c:pt idx="993">
                  <c:v>207.80191169000429</c:v>
                </c:pt>
                <c:pt idx="994">
                  <c:v>205.76771519000425</c:v>
                </c:pt>
                <c:pt idx="995">
                  <c:v>210.53316070000426</c:v>
                </c:pt>
                <c:pt idx="996">
                  <c:v>206.09178887000428</c:v>
                </c:pt>
                <c:pt idx="997">
                  <c:v>206.09178887000428</c:v>
                </c:pt>
                <c:pt idx="998">
                  <c:v>206.09178887000428</c:v>
                </c:pt>
                <c:pt idx="999">
                  <c:v>206.09178887000428</c:v>
                </c:pt>
                <c:pt idx="1000">
                  <c:v>206.05078117000429</c:v>
                </c:pt>
                <c:pt idx="1001">
                  <c:v>287.06717788000435</c:v>
                </c:pt>
                <c:pt idx="1002">
                  <c:v>298.21246034000433</c:v>
                </c:pt>
                <c:pt idx="1003">
                  <c:v>244.19959985000435</c:v>
                </c:pt>
                <c:pt idx="1004">
                  <c:v>236.81650375000433</c:v>
                </c:pt>
                <c:pt idx="1005">
                  <c:v>236.81650375000433</c:v>
                </c:pt>
                <c:pt idx="1006">
                  <c:v>236.81650375000433</c:v>
                </c:pt>
                <c:pt idx="1007">
                  <c:v>235.18381011000432</c:v>
                </c:pt>
                <c:pt idx="1008">
                  <c:v>231.1725784200043</c:v>
                </c:pt>
                <c:pt idx="1009">
                  <c:v>224.56142660000427</c:v>
                </c:pt>
                <c:pt idx="1010">
                  <c:v>225.32663527000426</c:v>
                </c:pt>
                <c:pt idx="1011">
                  <c:v>226.00596255000428</c:v>
                </c:pt>
                <c:pt idx="1012">
                  <c:v>226.00550345000426</c:v>
                </c:pt>
                <c:pt idx="1013">
                  <c:v>226.00550345000426</c:v>
                </c:pt>
                <c:pt idx="1014">
                  <c:v>211.38114611000421</c:v>
                </c:pt>
                <c:pt idx="1015">
                  <c:v>201.46472688000421</c:v>
                </c:pt>
                <c:pt idx="1016">
                  <c:v>160.97004330000419</c:v>
                </c:pt>
                <c:pt idx="1017">
                  <c:v>178.08853068000417</c:v>
                </c:pt>
                <c:pt idx="1018">
                  <c:v>176.52879784000416</c:v>
                </c:pt>
                <c:pt idx="1019">
                  <c:v>176.52879784000416</c:v>
                </c:pt>
                <c:pt idx="1020">
                  <c:v>176.52879784000416</c:v>
                </c:pt>
                <c:pt idx="1021">
                  <c:v>174.81561465000414</c:v>
                </c:pt>
                <c:pt idx="1022">
                  <c:v>174.63484132000417</c:v>
                </c:pt>
                <c:pt idx="1023">
                  <c:v>169.27869082000413</c:v>
                </c:pt>
                <c:pt idx="1024">
                  <c:v>175.03338161000411</c:v>
                </c:pt>
                <c:pt idx="1025">
                  <c:v>167.76951416000415</c:v>
                </c:pt>
                <c:pt idx="1026">
                  <c:v>167.76951416000415</c:v>
                </c:pt>
                <c:pt idx="1027">
                  <c:v>167.76654006000413</c:v>
                </c:pt>
                <c:pt idx="1028">
                  <c:v>175.57270542000413</c:v>
                </c:pt>
                <c:pt idx="1029">
                  <c:v>171.41776680000416</c:v>
                </c:pt>
                <c:pt idx="1030">
                  <c:v>121.53753021000418</c:v>
                </c:pt>
                <c:pt idx="1031">
                  <c:v>198.36104662000417</c:v>
                </c:pt>
                <c:pt idx="1032">
                  <c:v>207.32713339000412</c:v>
                </c:pt>
                <c:pt idx="1033">
                  <c:v>207.93969614000412</c:v>
                </c:pt>
                <c:pt idx="1034">
                  <c:v>207.93969614000412</c:v>
                </c:pt>
                <c:pt idx="1035">
                  <c:v>210.0576513100041</c:v>
                </c:pt>
                <c:pt idx="1036">
                  <c:v>223.00190945000409</c:v>
                </c:pt>
                <c:pt idx="1037">
                  <c:v>215.41357922000404</c:v>
                </c:pt>
                <c:pt idx="1038">
                  <c:v>212.21458365000402</c:v>
                </c:pt>
                <c:pt idx="1039">
                  <c:v>210.868960440004</c:v>
                </c:pt>
                <c:pt idx="1040">
                  <c:v>210.86723171000398</c:v>
                </c:pt>
                <c:pt idx="1041">
                  <c:v>210.86723171000398</c:v>
                </c:pt>
                <c:pt idx="1042">
                  <c:v>193.48085263000399</c:v>
                </c:pt>
                <c:pt idx="1043">
                  <c:v>188.94613915000403</c:v>
                </c:pt>
                <c:pt idx="1044">
                  <c:v>188.94600697000402</c:v>
                </c:pt>
                <c:pt idx="1045">
                  <c:v>156.65103418000399</c:v>
                </c:pt>
                <c:pt idx="1046">
                  <c:v>189.68219138000399</c:v>
                </c:pt>
                <c:pt idx="1047">
                  <c:v>189.68135777000398</c:v>
                </c:pt>
                <c:pt idx="1048">
                  <c:v>189.68135777000398</c:v>
                </c:pt>
                <c:pt idx="1049">
                  <c:v>188.20308345000399</c:v>
                </c:pt>
                <c:pt idx="1050">
                  <c:v>190.86818535000398</c:v>
                </c:pt>
                <c:pt idx="1051">
                  <c:v>190.114884180004</c:v>
                </c:pt>
                <c:pt idx="1052">
                  <c:v>185.29831110000396</c:v>
                </c:pt>
                <c:pt idx="1053">
                  <c:v>184.56049696000397</c:v>
                </c:pt>
                <c:pt idx="1054">
                  <c:v>184.56049696000397</c:v>
                </c:pt>
                <c:pt idx="1055">
                  <c:v>184.56049696000397</c:v>
                </c:pt>
                <c:pt idx="1056">
                  <c:v>180.05905317000395</c:v>
                </c:pt>
                <c:pt idx="1057">
                  <c:v>172.49516235000397</c:v>
                </c:pt>
                <c:pt idx="1058">
                  <c:v>150.11364645000398</c:v>
                </c:pt>
                <c:pt idx="1059">
                  <c:v>150.11364645000398</c:v>
                </c:pt>
                <c:pt idx="1060">
                  <c:v>150.11364645000398</c:v>
                </c:pt>
                <c:pt idx="1061">
                  <c:v>150.11364645000398</c:v>
                </c:pt>
                <c:pt idx="1062">
                  <c:v>150.11364645000398</c:v>
                </c:pt>
                <c:pt idx="1063">
                  <c:v>230.51708316000395</c:v>
                </c:pt>
                <c:pt idx="1064">
                  <c:v>233.53322401000392</c:v>
                </c:pt>
                <c:pt idx="1065">
                  <c:v>232.2585912700039</c:v>
                </c:pt>
                <c:pt idx="1066">
                  <c:v>230.03149905000396</c:v>
                </c:pt>
                <c:pt idx="1067">
                  <c:v>224.04088205000394</c:v>
                </c:pt>
                <c:pt idx="1068">
                  <c:v>224.04088205000394</c:v>
                </c:pt>
                <c:pt idx="1069">
                  <c:v>224.04088205000394</c:v>
                </c:pt>
                <c:pt idx="1070">
                  <c:v>237.44745444000401</c:v>
                </c:pt>
                <c:pt idx="1071">
                  <c:v>237.44717624000404</c:v>
                </c:pt>
                <c:pt idx="1072">
                  <c:v>237.61290844000402</c:v>
                </c:pt>
                <c:pt idx="1073">
                  <c:v>217.63418614000403</c:v>
                </c:pt>
                <c:pt idx="1074">
                  <c:v>220.80276391000405</c:v>
                </c:pt>
                <c:pt idx="1075">
                  <c:v>220.80276391000405</c:v>
                </c:pt>
                <c:pt idx="1076">
                  <c:v>220.80276391000405</c:v>
                </c:pt>
                <c:pt idx="1077">
                  <c:v>217.20343874000406</c:v>
                </c:pt>
                <c:pt idx="1078">
                  <c:v>224.43027991000409</c:v>
                </c:pt>
                <c:pt idx="1079">
                  <c:v>223.57412207000411</c:v>
                </c:pt>
                <c:pt idx="1080">
                  <c:v>227.70692528000416</c:v>
                </c:pt>
                <c:pt idx="1081">
                  <c:v>223.24106159000411</c:v>
                </c:pt>
                <c:pt idx="1082">
                  <c:v>223.24106159000411</c:v>
                </c:pt>
                <c:pt idx="1083">
                  <c:v>223.2402965400041</c:v>
                </c:pt>
                <c:pt idx="1084">
                  <c:v>178.16056956000409</c:v>
                </c:pt>
                <c:pt idx="1085">
                  <c:v>179.66086097000408</c:v>
                </c:pt>
                <c:pt idx="1086">
                  <c:v>170.35586378000409</c:v>
                </c:pt>
                <c:pt idx="1087">
                  <c:v>170.35586378000409</c:v>
                </c:pt>
                <c:pt idx="1088">
                  <c:v>170.35586378000409</c:v>
                </c:pt>
                <c:pt idx="1089">
                  <c:v>170.35586378000409</c:v>
                </c:pt>
                <c:pt idx="1090">
                  <c:v>170.35258362000411</c:v>
                </c:pt>
                <c:pt idx="1091">
                  <c:v>173.7758502700041</c:v>
                </c:pt>
                <c:pt idx="1092">
                  <c:v>204.51543865000409</c:v>
                </c:pt>
                <c:pt idx="1093">
                  <c:v>206.17509260000412</c:v>
                </c:pt>
                <c:pt idx="1094">
                  <c:v>233.1131428500041</c:v>
                </c:pt>
                <c:pt idx="1095">
                  <c:v>233.1131428500041</c:v>
                </c:pt>
                <c:pt idx="1096">
                  <c:v>233.1131428500041</c:v>
                </c:pt>
                <c:pt idx="1097">
                  <c:v>233.1131428500041</c:v>
                </c:pt>
                <c:pt idx="1098">
                  <c:v>227.77741001000405</c:v>
                </c:pt>
                <c:pt idx="1099">
                  <c:v>241.4909864800041</c:v>
                </c:pt>
                <c:pt idx="1100">
                  <c:v>234.85006203000415</c:v>
                </c:pt>
                <c:pt idx="1101">
                  <c:v>233.65491614000413</c:v>
                </c:pt>
                <c:pt idx="1102">
                  <c:v>228.96810561000413</c:v>
                </c:pt>
                <c:pt idx="1103">
                  <c:v>228.96810561000413</c:v>
                </c:pt>
                <c:pt idx="1104">
                  <c:v>228.96810561000413</c:v>
                </c:pt>
                <c:pt idx="1105">
                  <c:v>208.93006530000412</c:v>
                </c:pt>
                <c:pt idx="1106">
                  <c:v>210.66574046000409</c:v>
                </c:pt>
                <c:pt idx="1107">
                  <c:v>207.7646053500041</c:v>
                </c:pt>
                <c:pt idx="1108">
                  <c:v>205.3891361400041</c:v>
                </c:pt>
                <c:pt idx="1109">
                  <c:v>201.84952856000407</c:v>
                </c:pt>
                <c:pt idx="1110">
                  <c:v>201.84952856000407</c:v>
                </c:pt>
                <c:pt idx="1111">
                  <c:v>201.84952856000407</c:v>
                </c:pt>
                <c:pt idx="1112">
                  <c:v>201.84829050000408</c:v>
                </c:pt>
                <c:pt idx="1113">
                  <c:v>199.98339513000411</c:v>
                </c:pt>
                <c:pt idx="1114">
                  <c:v>217.0975565200041</c:v>
                </c:pt>
                <c:pt idx="1115">
                  <c:v>198.73495516000412</c:v>
                </c:pt>
                <c:pt idx="1116">
                  <c:v>198.63436398000411</c:v>
                </c:pt>
                <c:pt idx="1117">
                  <c:v>198.6282736100041</c:v>
                </c:pt>
                <c:pt idx="1118">
                  <c:v>198.6282736100041</c:v>
                </c:pt>
                <c:pt idx="1119">
                  <c:v>215.78107569000412</c:v>
                </c:pt>
                <c:pt idx="1120">
                  <c:v>199.35534996000405</c:v>
                </c:pt>
                <c:pt idx="1121">
                  <c:v>197.80342288000412</c:v>
                </c:pt>
                <c:pt idx="1122">
                  <c:v>239.43958131000406</c:v>
                </c:pt>
                <c:pt idx="1123">
                  <c:v>239.20514320000404</c:v>
                </c:pt>
                <c:pt idx="1124">
                  <c:v>252.28384774000406</c:v>
                </c:pt>
                <c:pt idx="1125">
                  <c:v>252.28304774000406</c:v>
                </c:pt>
                <c:pt idx="1126">
                  <c:v>244.42532056000405</c:v>
                </c:pt>
                <c:pt idx="1127">
                  <c:v>214.50116187000407</c:v>
                </c:pt>
                <c:pt idx="1128">
                  <c:v>211.86703899000406</c:v>
                </c:pt>
                <c:pt idx="1129">
                  <c:v>207.86923692000403</c:v>
                </c:pt>
                <c:pt idx="1130">
                  <c:v>205.00711571000406</c:v>
                </c:pt>
                <c:pt idx="1131">
                  <c:v>204.99703432000405</c:v>
                </c:pt>
                <c:pt idx="1132">
                  <c:v>204.99620882000406</c:v>
                </c:pt>
                <c:pt idx="1133">
                  <c:v>207.08028990000403</c:v>
                </c:pt>
                <c:pt idx="1134">
                  <c:v>192.97574085000406</c:v>
                </c:pt>
                <c:pt idx="1135">
                  <c:v>186.26477752000403</c:v>
                </c:pt>
                <c:pt idx="1136">
                  <c:v>183.34881637000404</c:v>
                </c:pt>
                <c:pt idx="1137">
                  <c:v>191.42672668000407</c:v>
                </c:pt>
                <c:pt idx="1138">
                  <c:v>191.42672668000407</c:v>
                </c:pt>
                <c:pt idx="1139">
                  <c:v>191.39281534000406</c:v>
                </c:pt>
                <c:pt idx="1140">
                  <c:v>193.49139659000403</c:v>
                </c:pt>
                <c:pt idx="1141">
                  <c:v>188.73206228000402</c:v>
                </c:pt>
                <c:pt idx="1142">
                  <c:v>179.00142556000404</c:v>
                </c:pt>
                <c:pt idx="1143">
                  <c:v>184.91764096000404</c:v>
                </c:pt>
                <c:pt idx="1144">
                  <c:v>169.67563401000405</c:v>
                </c:pt>
                <c:pt idx="1145">
                  <c:v>169.67209588000404</c:v>
                </c:pt>
                <c:pt idx="1146">
                  <c:v>169.67209588000404</c:v>
                </c:pt>
                <c:pt idx="1147">
                  <c:v>166.33009819000404</c:v>
                </c:pt>
                <c:pt idx="1148">
                  <c:v>164.97817794000409</c:v>
                </c:pt>
                <c:pt idx="1149">
                  <c:v>164.80399018000409</c:v>
                </c:pt>
                <c:pt idx="1150">
                  <c:v>167.45853986000409</c:v>
                </c:pt>
                <c:pt idx="1151">
                  <c:v>189.84653586000411</c:v>
                </c:pt>
                <c:pt idx="1152">
                  <c:v>189.84653586000411</c:v>
                </c:pt>
                <c:pt idx="1153">
                  <c:v>189.84653586000411</c:v>
                </c:pt>
                <c:pt idx="1154">
                  <c:v>221.79460686000408</c:v>
                </c:pt>
                <c:pt idx="1155">
                  <c:v>221.79460686000408</c:v>
                </c:pt>
                <c:pt idx="1156">
                  <c:v>221.77189577000411</c:v>
                </c:pt>
                <c:pt idx="1157">
                  <c:v>211.82218923000411</c:v>
                </c:pt>
                <c:pt idx="1158">
                  <c:v>232.62916716000407</c:v>
                </c:pt>
                <c:pt idx="1159">
                  <c:v>231.62619300000406</c:v>
                </c:pt>
                <c:pt idx="1160">
                  <c:v>231.62619300000406</c:v>
                </c:pt>
                <c:pt idx="1161">
                  <c:v>231.52757341000407</c:v>
                </c:pt>
                <c:pt idx="1162">
                  <c:v>227.3949757100041</c:v>
                </c:pt>
                <c:pt idx="1163">
                  <c:v>237.50428125000406</c:v>
                </c:pt>
                <c:pt idx="1164">
                  <c:v>216.9217384000041</c:v>
                </c:pt>
                <c:pt idx="1165">
                  <c:v>217.12443652000408</c:v>
                </c:pt>
                <c:pt idx="1166">
                  <c:v>221.5247984300041</c:v>
                </c:pt>
                <c:pt idx="1167">
                  <c:v>221.52385091000409</c:v>
                </c:pt>
                <c:pt idx="1168">
                  <c:v>221.52385091000409</c:v>
                </c:pt>
                <c:pt idx="1169">
                  <c:v>219.51495846000407</c:v>
                </c:pt>
                <c:pt idx="1170">
                  <c:v>216.29810784000409</c:v>
                </c:pt>
                <c:pt idx="1171">
                  <c:v>229.10354189000404</c:v>
                </c:pt>
                <c:pt idx="1172">
                  <c:v>212.56135520000402</c:v>
                </c:pt>
                <c:pt idx="1173">
                  <c:v>213.19544191000398</c:v>
                </c:pt>
                <c:pt idx="1174">
                  <c:v>213.19544191000398</c:v>
                </c:pt>
                <c:pt idx="1175">
                  <c:v>213.19031212000399</c:v>
                </c:pt>
                <c:pt idx="1176">
                  <c:v>212.784320840004</c:v>
                </c:pt>
                <c:pt idx="1177">
                  <c:v>223.36782977000394</c:v>
                </c:pt>
                <c:pt idx="1178">
                  <c:v>220.07085813000396</c:v>
                </c:pt>
                <c:pt idx="1179">
                  <c:v>211.22142584000397</c:v>
                </c:pt>
                <c:pt idx="1180">
                  <c:v>210.28397511000398</c:v>
                </c:pt>
                <c:pt idx="1181">
                  <c:v>210.28397511000398</c:v>
                </c:pt>
                <c:pt idx="1182">
                  <c:v>210.28397511000398</c:v>
                </c:pt>
                <c:pt idx="1183">
                  <c:v>233.23866622000403</c:v>
                </c:pt>
                <c:pt idx="1184">
                  <c:v>233.77625334000405</c:v>
                </c:pt>
                <c:pt idx="1185">
                  <c:v>247.32405657000407</c:v>
                </c:pt>
                <c:pt idx="1186">
                  <c:v>261.10748122000416</c:v>
                </c:pt>
                <c:pt idx="1187">
                  <c:v>260.28986242000411</c:v>
                </c:pt>
                <c:pt idx="1188">
                  <c:v>260.28958422000414</c:v>
                </c:pt>
                <c:pt idx="1189">
                  <c:v>260.28958422000414</c:v>
                </c:pt>
                <c:pt idx="1190">
                  <c:v>259.87347543000413</c:v>
                </c:pt>
                <c:pt idx="1191">
                  <c:v>256.99931965000411</c:v>
                </c:pt>
                <c:pt idx="1192">
                  <c:v>262.06249590000408</c:v>
                </c:pt>
                <c:pt idx="1193">
                  <c:v>263.35765062000411</c:v>
                </c:pt>
                <c:pt idx="1194">
                  <c:v>260.97068971000408</c:v>
                </c:pt>
                <c:pt idx="1195">
                  <c:v>260.97068971000408</c:v>
                </c:pt>
                <c:pt idx="1196">
                  <c:v>260.97068971000408</c:v>
                </c:pt>
                <c:pt idx="1197">
                  <c:v>236.7225185400041</c:v>
                </c:pt>
                <c:pt idx="1198">
                  <c:v>265.48258277000411</c:v>
                </c:pt>
                <c:pt idx="1199">
                  <c:v>238.58634794000417</c:v>
                </c:pt>
                <c:pt idx="1200">
                  <c:v>250.08019338000418</c:v>
                </c:pt>
                <c:pt idx="1201">
                  <c:v>251.80407742000418</c:v>
                </c:pt>
                <c:pt idx="1202">
                  <c:v>251.80359057000416</c:v>
                </c:pt>
                <c:pt idx="1203">
                  <c:v>251.80359057000416</c:v>
                </c:pt>
                <c:pt idx="1204">
                  <c:v>250.1864478800041</c:v>
                </c:pt>
                <c:pt idx="1205">
                  <c:v>260.6122011200041</c:v>
                </c:pt>
                <c:pt idx="1206">
                  <c:v>259.62880332000418</c:v>
                </c:pt>
                <c:pt idx="1207">
                  <c:v>257.86752060000418</c:v>
                </c:pt>
                <c:pt idx="1208">
                  <c:v>270.92862331000424</c:v>
                </c:pt>
                <c:pt idx="1209">
                  <c:v>270.92829001000416</c:v>
                </c:pt>
                <c:pt idx="1210">
                  <c:v>270.92829001000416</c:v>
                </c:pt>
                <c:pt idx="1211">
                  <c:v>273.58863149000416</c:v>
                </c:pt>
                <c:pt idx="1212">
                  <c:v>296.39378127000424</c:v>
                </c:pt>
                <c:pt idx="1213">
                  <c:v>269.19206753000412</c:v>
                </c:pt>
                <c:pt idx="1214">
                  <c:v>275.79778764000417</c:v>
                </c:pt>
                <c:pt idx="1215">
                  <c:v>293.71690816000421</c:v>
                </c:pt>
                <c:pt idx="1216">
                  <c:v>312.5012892200042</c:v>
                </c:pt>
                <c:pt idx="1217">
                  <c:v>312.5012892200042</c:v>
                </c:pt>
                <c:pt idx="1218">
                  <c:v>310.93342330000416</c:v>
                </c:pt>
                <c:pt idx="1219">
                  <c:v>314.58311345000425</c:v>
                </c:pt>
                <c:pt idx="1220">
                  <c:v>313.89957033000422</c:v>
                </c:pt>
                <c:pt idx="1221">
                  <c:v>305.99076997000424</c:v>
                </c:pt>
                <c:pt idx="1222">
                  <c:v>303.96601628000428</c:v>
                </c:pt>
                <c:pt idx="1223">
                  <c:v>303.96601628000428</c:v>
                </c:pt>
                <c:pt idx="1224">
                  <c:v>303.96601628000428</c:v>
                </c:pt>
                <c:pt idx="1225">
                  <c:v>296.86316499000424</c:v>
                </c:pt>
                <c:pt idx="1226">
                  <c:v>318.32455798000427</c:v>
                </c:pt>
                <c:pt idx="1227">
                  <c:v>287.47534590000424</c:v>
                </c:pt>
                <c:pt idx="1228">
                  <c:v>286.83738717000426</c:v>
                </c:pt>
                <c:pt idx="1229">
                  <c:v>285.81868484000427</c:v>
                </c:pt>
                <c:pt idx="1230">
                  <c:v>285.81868484000427</c:v>
                </c:pt>
                <c:pt idx="1231">
                  <c:v>285.81826754000423</c:v>
                </c:pt>
                <c:pt idx="1232">
                  <c:v>284.97059577000425</c:v>
                </c:pt>
                <c:pt idx="1233">
                  <c:v>290.98672075000428</c:v>
                </c:pt>
                <c:pt idx="1234">
                  <c:v>301.00583744000431</c:v>
                </c:pt>
                <c:pt idx="1235">
                  <c:v>301.56972199000433</c:v>
                </c:pt>
                <c:pt idx="1236">
                  <c:v>300.9642920500043</c:v>
                </c:pt>
                <c:pt idx="1237">
                  <c:v>300.95767438000428</c:v>
                </c:pt>
                <c:pt idx="1238">
                  <c:v>300.9566272300043</c:v>
                </c:pt>
                <c:pt idx="1239">
                  <c:v>298.72451045000429</c:v>
                </c:pt>
                <c:pt idx="1240">
                  <c:v>320.00191878000425</c:v>
                </c:pt>
                <c:pt idx="1241">
                  <c:v>296.2456020200043</c:v>
                </c:pt>
                <c:pt idx="1242">
                  <c:v>292.16882952000429</c:v>
                </c:pt>
                <c:pt idx="1243">
                  <c:v>327.12415362000422</c:v>
                </c:pt>
                <c:pt idx="1244">
                  <c:v>327.12415362000422</c:v>
                </c:pt>
                <c:pt idx="1245">
                  <c:v>327.12415362000422</c:v>
                </c:pt>
                <c:pt idx="1246">
                  <c:v>327.12380587000422</c:v>
                </c:pt>
                <c:pt idx="1247">
                  <c:v>335.44903959000425</c:v>
                </c:pt>
                <c:pt idx="1248">
                  <c:v>337.50001616000429</c:v>
                </c:pt>
                <c:pt idx="1249">
                  <c:v>349.22764561000434</c:v>
                </c:pt>
                <c:pt idx="1250">
                  <c:v>357.03878572000434</c:v>
                </c:pt>
                <c:pt idx="1251">
                  <c:v>357.03560103000439</c:v>
                </c:pt>
                <c:pt idx="1252">
                  <c:v>357.03275918000435</c:v>
                </c:pt>
                <c:pt idx="1253">
                  <c:v>352.53520965000433</c:v>
                </c:pt>
                <c:pt idx="1254">
                  <c:v>372.16226015000433</c:v>
                </c:pt>
                <c:pt idx="1255">
                  <c:v>341.39301607000436</c:v>
                </c:pt>
                <c:pt idx="1256">
                  <c:v>326.72164889000436</c:v>
                </c:pt>
                <c:pt idx="1257">
                  <c:v>324.83315467000438</c:v>
                </c:pt>
                <c:pt idx="1258">
                  <c:v>324.83170073000434</c:v>
                </c:pt>
                <c:pt idx="1259">
                  <c:v>324.83170073000434</c:v>
                </c:pt>
                <c:pt idx="1260">
                  <c:v>323.82406450000434</c:v>
                </c:pt>
                <c:pt idx="1261">
                  <c:v>336.44773421000434</c:v>
                </c:pt>
                <c:pt idx="1262">
                  <c:v>336.69764114000435</c:v>
                </c:pt>
                <c:pt idx="1263">
                  <c:v>336.41288029000435</c:v>
                </c:pt>
                <c:pt idx="1264">
                  <c:v>330.36802678000436</c:v>
                </c:pt>
                <c:pt idx="1265">
                  <c:v>331.30331060000435</c:v>
                </c:pt>
                <c:pt idx="1266">
                  <c:v>331.04152881000437</c:v>
                </c:pt>
                <c:pt idx="1267">
                  <c:v>322.44152881000434</c:v>
                </c:pt>
                <c:pt idx="1268">
                  <c:v>322.38152881000434</c:v>
                </c:pt>
                <c:pt idx="1269">
                  <c:v>320.70673467000438</c:v>
                </c:pt>
                <c:pt idx="1270">
                  <c:v>319.19030563000433</c:v>
                </c:pt>
                <c:pt idx="1271">
                  <c:v>306.92205750000437</c:v>
                </c:pt>
                <c:pt idx="1272">
                  <c:v>216.42106473000433</c:v>
                </c:pt>
                <c:pt idx="1273">
                  <c:v>238.25754846000436</c:v>
                </c:pt>
                <c:pt idx="1274">
                  <c:v>247.23694842000432</c:v>
                </c:pt>
                <c:pt idx="1275">
                  <c:v>197.93294842000435</c:v>
                </c:pt>
                <c:pt idx="1276">
                  <c:v>213.97738556000436</c:v>
                </c:pt>
                <c:pt idx="1277">
                  <c:v>214.76199848000437</c:v>
                </c:pt>
                <c:pt idx="1278">
                  <c:v>200.19757054000422</c:v>
                </c:pt>
                <c:pt idx="1279">
                  <c:v>199.28837404000421</c:v>
                </c:pt>
                <c:pt idx="1280">
                  <c:v>199.28644469000423</c:v>
                </c:pt>
                <c:pt idx="1281">
                  <c:v>199.28644469000423</c:v>
                </c:pt>
                <c:pt idx="1282">
                  <c:v>199.28644469000423</c:v>
                </c:pt>
                <c:pt idx="1283">
                  <c:v>200.38485508000426</c:v>
                </c:pt>
                <c:pt idx="1284">
                  <c:v>197.12515129000423</c:v>
                </c:pt>
                <c:pt idx="1285">
                  <c:v>176.75569611000418</c:v>
                </c:pt>
                <c:pt idx="1286">
                  <c:v>166.76331197000422</c:v>
                </c:pt>
                <c:pt idx="1287">
                  <c:v>155.75827828000419</c:v>
                </c:pt>
                <c:pt idx="1288">
                  <c:v>155.38575421000422</c:v>
                </c:pt>
                <c:pt idx="1289">
                  <c:v>175.88575421000422</c:v>
                </c:pt>
                <c:pt idx="1290">
                  <c:v>181.32399231000423</c:v>
                </c:pt>
                <c:pt idx="1291">
                  <c:v>180.24525424000419</c:v>
                </c:pt>
                <c:pt idx="1292">
                  <c:v>179.16835207000423</c:v>
                </c:pt>
                <c:pt idx="1293">
                  <c:v>166.58744891000421</c:v>
                </c:pt>
                <c:pt idx="1294">
                  <c:v>172.10753466000421</c:v>
                </c:pt>
                <c:pt idx="1295">
                  <c:v>172.08437028000421</c:v>
                </c:pt>
                <c:pt idx="1296">
                  <c:v>165.8443702800042</c:v>
                </c:pt>
                <c:pt idx="1297">
                  <c:v>165.0852061700042</c:v>
                </c:pt>
                <c:pt idx="1298">
                  <c:v>160.6512113300042</c:v>
                </c:pt>
                <c:pt idx="1299">
                  <c:v>137.89586392000422</c:v>
                </c:pt>
                <c:pt idx="1300">
                  <c:v>185.33588057000424</c:v>
                </c:pt>
                <c:pt idx="1301">
                  <c:v>184.97436878000423</c:v>
                </c:pt>
                <c:pt idx="1302">
                  <c:v>176.44987259000425</c:v>
                </c:pt>
                <c:pt idx="1303">
                  <c:v>162.34987259000422</c:v>
                </c:pt>
                <c:pt idx="1304">
                  <c:v>142.05427915000422</c:v>
                </c:pt>
                <c:pt idx="1305">
                  <c:v>172.19081223000418</c:v>
                </c:pt>
                <c:pt idx="1306">
                  <c:v>167.7167717500042</c:v>
                </c:pt>
                <c:pt idx="1307">
                  <c:v>161.97606882000417</c:v>
                </c:pt>
                <c:pt idx="1308">
                  <c:v>193.64516584000421</c:v>
                </c:pt>
                <c:pt idx="1309">
                  <c:v>192.74119740000421</c:v>
                </c:pt>
                <c:pt idx="1310">
                  <c:v>192.74119740000421</c:v>
                </c:pt>
                <c:pt idx="1311">
                  <c:v>194.66074823000423</c:v>
                </c:pt>
                <c:pt idx="1312">
                  <c:v>195.20679311000421</c:v>
                </c:pt>
                <c:pt idx="1313">
                  <c:v>174.42531912000422</c:v>
                </c:pt>
                <c:pt idx="1314">
                  <c:v>179.33477160000422</c:v>
                </c:pt>
                <c:pt idx="1315">
                  <c:v>175.95375403000423</c:v>
                </c:pt>
                <c:pt idx="1316">
                  <c:v>170.41287933000422</c:v>
                </c:pt>
                <c:pt idx="1317">
                  <c:v>146.41287933000422</c:v>
                </c:pt>
                <c:pt idx="1318">
                  <c:v>133.29824970000467</c:v>
                </c:pt>
                <c:pt idx="1319">
                  <c:v>129.86771436000464</c:v>
                </c:pt>
                <c:pt idx="1320">
                  <c:v>68.051959020004645</c:v>
                </c:pt>
                <c:pt idx="1321">
                  <c:v>64.467757890004634</c:v>
                </c:pt>
                <c:pt idx="1322">
                  <c:v>57.855904410004634</c:v>
                </c:pt>
                <c:pt idx="1323">
                  <c:v>8.7559044100046304</c:v>
                </c:pt>
                <c:pt idx="1324">
                  <c:v>8.7559044100046304</c:v>
                </c:pt>
                <c:pt idx="1325">
                  <c:v>14.633481870004625</c:v>
                </c:pt>
                <c:pt idx="1326">
                  <c:v>20.67003287000464</c:v>
                </c:pt>
                <c:pt idx="1327">
                  <c:v>11.939599300004632</c:v>
                </c:pt>
                <c:pt idx="1328">
                  <c:v>16.665979770004629</c:v>
                </c:pt>
                <c:pt idx="1329">
                  <c:v>12.508248660004616</c:v>
                </c:pt>
                <c:pt idx="1330">
                  <c:v>13.483597040004627</c:v>
                </c:pt>
                <c:pt idx="1331">
                  <c:v>11.545768320004628</c:v>
                </c:pt>
                <c:pt idx="1332">
                  <c:v>13.557977740004919</c:v>
                </c:pt>
                <c:pt idx="1333">
                  <c:v>17.097583350004925</c:v>
                </c:pt>
                <c:pt idx="1334">
                  <c:v>53.115859250004931</c:v>
                </c:pt>
                <c:pt idx="1335">
                  <c:v>66.226182450004941</c:v>
                </c:pt>
                <c:pt idx="1336">
                  <c:v>52.925793230004935</c:v>
                </c:pt>
                <c:pt idx="1337">
                  <c:v>49.283021230004934</c:v>
                </c:pt>
                <c:pt idx="1338">
                  <c:v>98.483021230004937</c:v>
                </c:pt>
                <c:pt idx="1339">
                  <c:v>108.25569949000496</c:v>
                </c:pt>
                <c:pt idx="1340">
                  <c:v>103.79465671000496</c:v>
                </c:pt>
                <c:pt idx="1341">
                  <c:v>84.103823850004943</c:v>
                </c:pt>
                <c:pt idx="1342">
                  <c:v>82.566581550004926</c:v>
                </c:pt>
                <c:pt idx="1343">
                  <c:v>76.484473960004962</c:v>
                </c:pt>
                <c:pt idx="1344">
                  <c:v>75.514546480004938</c:v>
                </c:pt>
                <c:pt idx="1345">
                  <c:v>75.514546480004938</c:v>
                </c:pt>
                <c:pt idx="1346">
                  <c:v>75.514546480004938</c:v>
                </c:pt>
                <c:pt idx="1347">
                  <c:v>72.456891320004942</c:v>
                </c:pt>
                <c:pt idx="1348">
                  <c:v>47.453463690004966</c:v>
                </c:pt>
                <c:pt idx="1349">
                  <c:v>48.687845550004951</c:v>
                </c:pt>
                <c:pt idx="1350">
                  <c:v>54.762381240004942</c:v>
                </c:pt>
                <c:pt idx="1351">
                  <c:v>54.747584940004948</c:v>
                </c:pt>
                <c:pt idx="1352">
                  <c:v>61.047028540004938</c:v>
                </c:pt>
                <c:pt idx="1353">
                  <c:v>63.806637480004937</c:v>
                </c:pt>
                <c:pt idx="1354">
                  <c:v>60.766067220004942</c:v>
                </c:pt>
                <c:pt idx="1355">
                  <c:v>56.31368764000495</c:v>
                </c:pt>
                <c:pt idx="1356">
                  <c:v>54.675060700004963</c:v>
                </c:pt>
                <c:pt idx="1357">
                  <c:v>62.867410840004965</c:v>
                </c:pt>
                <c:pt idx="1358">
                  <c:v>72.821787500004959</c:v>
                </c:pt>
                <c:pt idx="1359">
                  <c:v>41.821787500004959</c:v>
                </c:pt>
                <c:pt idx="1360">
                  <c:v>39.926959840004969</c:v>
                </c:pt>
                <c:pt idx="1361">
                  <c:v>37.808547670004963</c:v>
                </c:pt>
                <c:pt idx="1362">
                  <c:v>53.594958510004972</c:v>
                </c:pt>
                <c:pt idx="1363">
                  <c:v>32.80200563000497</c:v>
                </c:pt>
                <c:pt idx="1364">
                  <c:v>32.822458430004971</c:v>
                </c:pt>
                <c:pt idx="1365">
                  <c:v>39.906814620004965</c:v>
                </c:pt>
                <c:pt idx="1366">
                  <c:v>53.106814620004968</c:v>
                </c:pt>
                <c:pt idx="1367">
                  <c:v>53.065806920004967</c:v>
                </c:pt>
                <c:pt idx="1368">
                  <c:v>102.01392886000497</c:v>
                </c:pt>
                <c:pt idx="1369">
                  <c:v>115.41389537000494</c:v>
                </c:pt>
                <c:pt idx="1370">
                  <c:v>71.401034880004929</c:v>
                </c:pt>
                <c:pt idx="1371">
                  <c:v>64.017938780004926</c:v>
                </c:pt>
                <c:pt idx="1372">
                  <c:v>64.017938780004926</c:v>
                </c:pt>
                <c:pt idx="1373">
                  <c:v>74.017938780004926</c:v>
                </c:pt>
                <c:pt idx="1374">
                  <c:v>72.385245140004926</c:v>
                </c:pt>
                <c:pt idx="1375">
                  <c:v>68.374013450004938</c:v>
                </c:pt>
                <c:pt idx="1376">
                  <c:v>61.762861630004942</c:v>
                </c:pt>
                <c:pt idx="1377">
                  <c:v>62.528070300004941</c:v>
                </c:pt>
                <c:pt idx="1378">
                  <c:v>63.20739758000493</c:v>
                </c:pt>
                <c:pt idx="1379">
                  <c:v>63.206938480004936</c:v>
                </c:pt>
                <c:pt idx="1380">
                  <c:v>82.016109880004947</c:v>
                </c:pt>
                <c:pt idx="1381">
                  <c:v>67.391752540004944</c:v>
                </c:pt>
                <c:pt idx="1382">
                  <c:v>70.951161910004942</c:v>
                </c:pt>
                <c:pt idx="1383">
                  <c:v>30.456478330004945</c:v>
                </c:pt>
                <c:pt idx="1384">
                  <c:v>47.574965710004953</c:v>
                </c:pt>
                <c:pt idx="1385">
                  <c:v>46.015232870004965</c:v>
                </c:pt>
                <c:pt idx="1386">
                  <c:v>36.765232870004965</c:v>
                </c:pt>
                <c:pt idx="1387">
                  <c:v>36.765232870004965</c:v>
                </c:pt>
                <c:pt idx="1388">
                  <c:v>35.052049680004956</c:v>
                </c:pt>
                <c:pt idx="1389">
                  <c:v>34.871276350004955</c:v>
                </c:pt>
                <c:pt idx="1390">
                  <c:v>29.515125850004956</c:v>
                </c:pt>
                <c:pt idx="1391">
                  <c:v>35.269816640004962</c:v>
                </c:pt>
                <c:pt idx="1392">
                  <c:v>28.005949190004959</c:v>
                </c:pt>
                <c:pt idx="1393">
                  <c:v>44.805949190004959</c:v>
                </c:pt>
                <c:pt idx="1394">
                  <c:v>42.289871980004968</c:v>
                </c:pt>
                <c:pt idx="1395">
                  <c:v>50.096037340004955</c:v>
                </c:pt>
                <c:pt idx="1396">
                  <c:v>68.454201830004962</c:v>
                </c:pt>
                <c:pt idx="1397">
                  <c:v>44.371466220004947</c:v>
                </c:pt>
                <c:pt idx="1398">
                  <c:v>116.87498263000492</c:v>
                </c:pt>
                <c:pt idx="1399">
                  <c:v>125.84106940000494</c:v>
                </c:pt>
                <c:pt idx="1400">
                  <c:v>111.45443283000495</c:v>
                </c:pt>
                <c:pt idx="1401">
                  <c:v>108.53443283000495</c:v>
                </c:pt>
                <c:pt idx="1402">
                  <c:v>111.28014539000495</c:v>
                </c:pt>
                <c:pt idx="1403">
                  <c:v>112.31615793000493</c:v>
                </c:pt>
                <c:pt idx="1404">
                  <c:v>107.21959735000496</c:v>
                </c:pt>
                <c:pt idx="1405">
                  <c:v>105.27064954000495</c:v>
                </c:pt>
                <c:pt idx="1406">
                  <c:v>104.64232421000497</c:v>
                </c:pt>
                <c:pt idx="1407">
                  <c:v>104.21059548000498</c:v>
                </c:pt>
                <c:pt idx="1408">
                  <c:v>104.21059548000498</c:v>
                </c:pt>
                <c:pt idx="1409">
                  <c:v>89.602773840004986</c:v>
                </c:pt>
                <c:pt idx="1410">
                  <c:v>85.362822390004979</c:v>
                </c:pt>
                <c:pt idx="1411">
                  <c:v>85.36269021000497</c:v>
                </c:pt>
                <c:pt idx="1412">
                  <c:v>85.371388650004974</c:v>
                </c:pt>
                <c:pt idx="1413">
                  <c:v>84.905463030004967</c:v>
                </c:pt>
                <c:pt idx="1414">
                  <c:v>74.904629420004966</c:v>
                </c:pt>
                <c:pt idx="1415">
                  <c:v>66.904629420004966</c:v>
                </c:pt>
                <c:pt idx="1416">
                  <c:v>67.371981250004964</c:v>
                </c:pt>
                <c:pt idx="1417">
                  <c:v>66.705535470004961</c:v>
                </c:pt>
                <c:pt idx="1418">
                  <c:v>67.436601850004976</c:v>
                </c:pt>
                <c:pt idx="1419">
                  <c:v>66.020509240004969</c:v>
                </c:pt>
                <c:pt idx="1420">
                  <c:v>65.895477770004973</c:v>
                </c:pt>
                <c:pt idx="1421">
                  <c:v>54.895477770004973</c:v>
                </c:pt>
                <c:pt idx="1422">
                  <c:v>56.835477770004971</c:v>
                </c:pt>
                <c:pt idx="1423">
                  <c:v>54.337987680004971</c:v>
                </c:pt>
                <c:pt idx="1424">
                  <c:v>48.991366800004975</c:v>
                </c:pt>
                <c:pt idx="1425">
                  <c:v>57.191112990004974</c:v>
                </c:pt>
                <c:pt idx="1426">
                  <c:v>57.191112990004974</c:v>
                </c:pt>
                <c:pt idx="1427">
                  <c:v>57.191112990004974</c:v>
                </c:pt>
                <c:pt idx="1428">
                  <c:v>57.191112990004974</c:v>
                </c:pt>
                <c:pt idx="1429">
                  <c:v>65.681112990004976</c:v>
                </c:pt>
                <c:pt idx="1430">
                  <c:v>116.18912093000498</c:v>
                </c:pt>
                <c:pt idx="1431">
                  <c:v>114.31930761000497</c:v>
                </c:pt>
                <c:pt idx="1432">
                  <c:v>114.24648141000499</c:v>
                </c:pt>
                <c:pt idx="1433">
                  <c:v>112.61528284000499</c:v>
                </c:pt>
                <c:pt idx="1434">
                  <c:v>107.69395344000499</c:v>
                </c:pt>
                <c:pt idx="1435">
                  <c:v>107.69395344000499</c:v>
                </c:pt>
                <c:pt idx="1436">
                  <c:v>107.69395344000499</c:v>
                </c:pt>
                <c:pt idx="1437">
                  <c:v>119.42989095000497</c:v>
                </c:pt>
                <c:pt idx="1438">
                  <c:v>119.42961275000499</c:v>
                </c:pt>
                <c:pt idx="1439">
                  <c:v>108.27334788000499</c:v>
                </c:pt>
                <c:pt idx="1440">
                  <c:v>92.120158930005005</c:v>
                </c:pt>
                <c:pt idx="1441">
                  <c:v>96.292559290005002</c:v>
                </c:pt>
                <c:pt idx="1442">
                  <c:v>93.983053770005</c:v>
                </c:pt>
                <c:pt idx="1443">
                  <c:v>90.173326670005011</c:v>
                </c:pt>
                <c:pt idx="1444">
                  <c:v>76.951074700005009</c:v>
                </c:pt>
                <c:pt idx="1445">
                  <c:v>85.73044343000501</c:v>
                </c:pt>
                <c:pt idx="1446">
                  <c:v>82.055366670005014</c:v>
                </c:pt>
                <c:pt idx="1447">
                  <c:v>86.015933880005008</c:v>
                </c:pt>
                <c:pt idx="1448">
                  <c:v>82.574029280005007</c:v>
                </c:pt>
                <c:pt idx="1449">
                  <c:v>88.574029280004993</c:v>
                </c:pt>
                <c:pt idx="1450">
                  <c:v>86.87402928000499</c:v>
                </c:pt>
                <c:pt idx="1451">
                  <c:v>47.793049870004999</c:v>
                </c:pt>
                <c:pt idx="1452">
                  <c:v>51.961660290005</c:v>
                </c:pt>
                <c:pt idx="1453">
                  <c:v>43.825961380005005</c:v>
                </c:pt>
                <c:pt idx="1454">
                  <c:v>43.825961380005005</c:v>
                </c:pt>
                <c:pt idx="1455">
                  <c:v>53.825961380005005</c:v>
                </c:pt>
                <c:pt idx="1456">
                  <c:v>41.203961380005005</c:v>
                </c:pt>
                <c:pt idx="1457">
                  <c:v>41.903961380005001</c:v>
                </c:pt>
                <c:pt idx="1458">
                  <c:v>48.664486120004995</c:v>
                </c:pt>
                <c:pt idx="1459">
                  <c:v>78.548293250004988</c:v>
                </c:pt>
                <c:pt idx="1460">
                  <c:v>80.733968190004987</c:v>
                </c:pt>
                <c:pt idx="1461">
                  <c:v>107.67311713000498</c:v>
                </c:pt>
                <c:pt idx="1462">
                  <c:v>107.67311713000498</c:v>
                </c:pt>
                <c:pt idx="1463">
                  <c:v>107.67311713000498</c:v>
                </c:pt>
                <c:pt idx="1464">
                  <c:v>107.67311713000498</c:v>
                </c:pt>
                <c:pt idx="1465">
                  <c:v>108.741915960005</c:v>
                </c:pt>
                <c:pt idx="1466">
                  <c:v>108.73061179000501</c:v>
                </c:pt>
                <c:pt idx="1467">
                  <c:v>99.636094780004996</c:v>
                </c:pt>
                <c:pt idx="1468">
                  <c:v>92.938301850005004</c:v>
                </c:pt>
                <c:pt idx="1469">
                  <c:v>91.692263780005007</c:v>
                </c:pt>
                <c:pt idx="1470">
                  <c:v>88.088499540005003</c:v>
                </c:pt>
                <c:pt idx="1471">
                  <c:v>88.088499540005003</c:v>
                </c:pt>
                <c:pt idx="1472">
                  <c:v>77.812865120005</c:v>
                </c:pt>
                <c:pt idx="1473">
                  <c:v>60.013226840005117</c:v>
                </c:pt>
                <c:pt idx="1474">
                  <c:v>57.006948020005105</c:v>
                </c:pt>
                <c:pt idx="1475">
                  <c:v>47.788921260005118</c:v>
                </c:pt>
                <c:pt idx="1476">
                  <c:v>46.321239460005117</c:v>
                </c:pt>
                <c:pt idx="1477">
                  <c:v>42.656242960005102</c:v>
                </c:pt>
                <c:pt idx="1478">
                  <c:v>41.956242960005106</c:v>
                </c:pt>
                <c:pt idx="1479">
                  <c:v>41.956242960005106</c:v>
                </c:pt>
                <c:pt idx="1480">
                  <c:v>40.482091770005106</c:v>
                </c:pt>
                <c:pt idx="1481">
                  <c:v>51.053482530005112</c:v>
                </c:pt>
                <c:pt idx="1482">
                  <c:v>50.562769360005113</c:v>
                </c:pt>
                <c:pt idx="1483">
                  <c:v>44.976514960005105</c:v>
                </c:pt>
                <c:pt idx="1484">
                  <c:v>42.363199160005109</c:v>
                </c:pt>
                <c:pt idx="1485">
                  <c:v>51.031023600005106</c:v>
                </c:pt>
                <c:pt idx="1486">
                  <c:v>80.97868675000511</c:v>
                </c:pt>
                <c:pt idx="1487">
                  <c:v>72.73856991000531</c:v>
                </c:pt>
                <c:pt idx="1488">
                  <c:v>71.083582430005251</c:v>
                </c:pt>
                <c:pt idx="1489">
                  <c:v>113.50912215000527</c:v>
                </c:pt>
                <c:pt idx="1490">
                  <c:v>80.377261310005153</c:v>
                </c:pt>
                <c:pt idx="1491">
                  <c:v>92.754309300005104</c:v>
                </c:pt>
                <c:pt idx="1492">
                  <c:v>92.754309300005104</c:v>
                </c:pt>
                <c:pt idx="1493">
                  <c:v>92.434743140005111</c:v>
                </c:pt>
                <c:pt idx="1494">
                  <c:v>92.63330914000511</c:v>
                </c:pt>
                <c:pt idx="1495">
                  <c:v>90.285171110005109</c:v>
                </c:pt>
                <c:pt idx="1496">
                  <c:v>85.575033640005117</c:v>
                </c:pt>
                <c:pt idx="1497">
                  <c:v>83.595102850005105</c:v>
                </c:pt>
                <c:pt idx="1498">
                  <c:v>83.585221360005107</c:v>
                </c:pt>
                <c:pt idx="1499">
                  <c:v>83.584395860005117</c:v>
                </c:pt>
                <c:pt idx="1500">
                  <c:v>87.200070390005109</c:v>
                </c:pt>
                <c:pt idx="1501">
                  <c:v>78.15609389000511</c:v>
                </c:pt>
                <c:pt idx="1502">
                  <c:v>72.711084490005121</c:v>
                </c:pt>
                <c:pt idx="1503">
                  <c:v>70.910261070005134</c:v>
                </c:pt>
                <c:pt idx="1504">
                  <c:v>79.533680470005123</c:v>
                </c:pt>
                <c:pt idx="1505">
                  <c:v>70.533680470005123</c:v>
                </c:pt>
                <c:pt idx="1506">
                  <c:v>70.49976913000512</c:v>
                </c:pt>
                <c:pt idx="1507">
                  <c:v>72.835132830005122</c:v>
                </c:pt>
                <c:pt idx="1508">
                  <c:v>69.682441140005125</c:v>
                </c:pt>
                <c:pt idx="1509">
                  <c:v>67.187453810005124</c:v>
                </c:pt>
                <c:pt idx="1510">
                  <c:v>63.589643790005134</c:v>
                </c:pt>
                <c:pt idx="1511">
                  <c:v>65.033128140005132</c:v>
                </c:pt>
                <c:pt idx="1512">
                  <c:v>65.029590010005137</c:v>
                </c:pt>
                <c:pt idx="1513">
                  <c:v>65.029590010005137</c:v>
                </c:pt>
                <c:pt idx="1514">
                  <c:v>65.051096940005138</c:v>
                </c:pt>
                <c:pt idx="1515">
                  <c:v>69.972460200005145</c:v>
                </c:pt>
                <c:pt idx="1516">
                  <c:v>70.250118450005147</c:v>
                </c:pt>
                <c:pt idx="1517">
                  <c:v>72.965830220005145</c:v>
                </c:pt>
                <c:pt idx="1518">
                  <c:v>97.366192220005146</c:v>
                </c:pt>
                <c:pt idx="1519">
                  <c:v>98.666192220005144</c:v>
                </c:pt>
                <c:pt idx="1520">
                  <c:v>125.81912222000514</c:v>
                </c:pt>
                <c:pt idx="1521">
                  <c:v>149.81912222000514</c:v>
                </c:pt>
                <c:pt idx="1522">
                  <c:v>146.24219591000517</c:v>
                </c:pt>
                <c:pt idx="1523">
                  <c:v>130.62388901000517</c:v>
                </c:pt>
                <c:pt idx="1524">
                  <c:v>138.03818350000518</c:v>
                </c:pt>
                <c:pt idx="1525">
                  <c:v>137.62091295000516</c:v>
                </c:pt>
                <c:pt idx="1526">
                  <c:v>138.09665989000521</c:v>
                </c:pt>
                <c:pt idx="1527">
                  <c:v>138.09665989000521</c:v>
                </c:pt>
                <c:pt idx="1528">
                  <c:v>138.09665989000521</c:v>
                </c:pt>
                <c:pt idx="1529">
                  <c:v>118.7368605100057</c:v>
                </c:pt>
                <c:pt idx="1530">
                  <c:v>118.83978896000568</c:v>
                </c:pt>
                <c:pt idx="1531">
                  <c:v>119.58462863000565</c:v>
                </c:pt>
                <c:pt idx="1532">
                  <c:v>122.14887134000564</c:v>
                </c:pt>
                <c:pt idx="1533">
                  <c:v>123.03978394000563</c:v>
                </c:pt>
                <c:pt idx="1534">
                  <c:v>135.61978394000562</c:v>
                </c:pt>
                <c:pt idx="1535">
                  <c:v>135.61950574000565</c:v>
                </c:pt>
                <c:pt idx="1536">
                  <c:v>129.58214451000563</c:v>
                </c:pt>
                <c:pt idx="1537">
                  <c:v>128.14371049000565</c:v>
                </c:pt>
                <c:pt idx="1538">
                  <c:v>124.64656252000563</c:v>
                </c:pt>
                <c:pt idx="1539">
                  <c:v>124.06389756000561</c:v>
                </c:pt>
                <c:pt idx="1540">
                  <c:v>121.1872199400056</c:v>
                </c:pt>
                <c:pt idx="1541">
                  <c:v>121.1872199400056</c:v>
                </c:pt>
                <c:pt idx="1542">
                  <c:v>121.1872199400056</c:v>
                </c:pt>
                <c:pt idx="1543">
                  <c:v>142.74208962000557</c:v>
                </c:pt>
                <c:pt idx="1544">
                  <c:v>135.56969062000584</c:v>
                </c:pt>
                <c:pt idx="1545">
                  <c:v>138.10277138000578</c:v>
                </c:pt>
                <c:pt idx="1546">
                  <c:v>136.02648583000575</c:v>
                </c:pt>
                <c:pt idx="1547">
                  <c:v>134.08309988000573</c:v>
                </c:pt>
                <c:pt idx="1548">
                  <c:v>134.08309988000573</c:v>
                </c:pt>
                <c:pt idx="1549">
                  <c:v>120.10309988000574</c:v>
                </c:pt>
                <c:pt idx="1550">
                  <c:v>164.83052345000576</c:v>
                </c:pt>
                <c:pt idx="1551">
                  <c:v>185.6951404200058</c:v>
                </c:pt>
                <c:pt idx="1552">
                  <c:v>165.27759469000577</c:v>
                </c:pt>
                <c:pt idx="1553">
                  <c:v>158.36104762000579</c:v>
                </c:pt>
                <c:pt idx="1554">
                  <c:v>158.1037615900058</c:v>
                </c:pt>
                <c:pt idx="1555">
                  <c:v>158.1037615900058</c:v>
                </c:pt>
                <c:pt idx="1556">
                  <c:v>158.1037615900058</c:v>
                </c:pt>
                <c:pt idx="1557">
                  <c:v>156.0340021600058</c:v>
                </c:pt>
                <c:pt idx="1558">
                  <c:v>157.93394392000579</c:v>
                </c:pt>
                <c:pt idx="1559">
                  <c:v>160.29864497000582</c:v>
                </c:pt>
                <c:pt idx="1560">
                  <c:v>138.43268618000582</c:v>
                </c:pt>
                <c:pt idx="1561">
                  <c:v>135.37151540000582</c:v>
                </c:pt>
                <c:pt idx="1562">
                  <c:v>135.37151540000582</c:v>
                </c:pt>
                <c:pt idx="1563">
                  <c:v>161.37151540000582</c:v>
                </c:pt>
                <c:pt idx="1564">
                  <c:v>160.18897023000585</c:v>
                </c:pt>
                <c:pt idx="1565">
                  <c:v>153.43977872000585</c:v>
                </c:pt>
                <c:pt idx="1566">
                  <c:v>141.79414786000586</c:v>
                </c:pt>
                <c:pt idx="1567">
                  <c:v>137.06043181000584</c:v>
                </c:pt>
                <c:pt idx="1568">
                  <c:v>144.73610326000585</c:v>
                </c:pt>
                <c:pt idx="1569">
                  <c:v>144.73610326000585</c:v>
                </c:pt>
                <c:pt idx="1570">
                  <c:v>146.53548331000587</c:v>
                </c:pt>
                <c:pt idx="1571">
                  <c:v>142.06897633000588</c:v>
                </c:pt>
                <c:pt idx="1572">
                  <c:v>140.37532520000588</c:v>
                </c:pt>
                <c:pt idx="1573">
                  <c:v>144.90702530000587</c:v>
                </c:pt>
                <c:pt idx="1574">
                  <c:v>158.20033414000588</c:v>
                </c:pt>
                <c:pt idx="1575">
                  <c:v>156.0483646000059</c:v>
                </c:pt>
                <c:pt idx="1576">
                  <c:v>155.34836460000591</c:v>
                </c:pt>
                <c:pt idx="1577">
                  <c:v>157.0183646000059</c:v>
                </c:pt>
                <c:pt idx="1578">
                  <c:v>158.32433201000578</c:v>
                </c:pt>
                <c:pt idx="1579">
                  <c:v>181.48727364000581</c:v>
                </c:pt>
                <c:pt idx="1580">
                  <c:v>165.17281679000584</c:v>
                </c:pt>
                <c:pt idx="1581">
                  <c:v>211.23439724000582</c:v>
                </c:pt>
                <c:pt idx="1582">
                  <c:v>211.02535871000583</c:v>
                </c:pt>
                <c:pt idx="1583">
                  <c:v>211.02535871000583</c:v>
                </c:pt>
                <c:pt idx="1584">
                  <c:v>211.77535871000583</c:v>
                </c:pt>
                <c:pt idx="1585">
                  <c:v>216.36334703000577</c:v>
                </c:pt>
                <c:pt idx="1586">
                  <c:v>209.28656799000572</c:v>
                </c:pt>
                <c:pt idx="1587">
                  <c:v>215.04031081000576</c:v>
                </c:pt>
                <c:pt idx="1588">
                  <c:v>214.62564035000574</c:v>
                </c:pt>
                <c:pt idx="1589">
                  <c:v>214.64031592000575</c:v>
                </c:pt>
                <c:pt idx="1590">
                  <c:v>214.64031592000575</c:v>
                </c:pt>
                <c:pt idx="1591">
                  <c:v>214.64031592000575</c:v>
                </c:pt>
                <c:pt idx="1592">
                  <c:v>199.25033329000604</c:v>
                </c:pt>
                <c:pt idx="1593">
                  <c:v>193.482367170006</c:v>
                </c:pt>
                <c:pt idx="1594">
                  <c:v>165.79926462000583</c:v>
                </c:pt>
                <c:pt idx="1595">
                  <c:v>165.55798364000583</c:v>
                </c:pt>
                <c:pt idx="1596">
                  <c:v>164.61298544000584</c:v>
                </c:pt>
                <c:pt idx="1597">
                  <c:v>164.61208729000583</c:v>
                </c:pt>
                <c:pt idx="1598">
                  <c:v>165.61208729000583</c:v>
                </c:pt>
                <c:pt idx="1599">
                  <c:v>163.45514650000587</c:v>
                </c:pt>
                <c:pt idx="1600">
                  <c:v>162.13048501000588</c:v>
                </c:pt>
                <c:pt idx="1601">
                  <c:v>167.5613093500059</c:v>
                </c:pt>
                <c:pt idx="1602">
                  <c:v>167.48058486000588</c:v>
                </c:pt>
                <c:pt idx="1603">
                  <c:v>199.71324368000589</c:v>
                </c:pt>
                <c:pt idx="1604">
                  <c:v>192.71310458000588</c:v>
                </c:pt>
                <c:pt idx="1605">
                  <c:v>187.9115744800059</c:v>
                </c:pt>
                <c:pt idx="1606">
                  <c:v>187.9115744800059</c:v>
                </c:pt>
                <c:pt idx="1607">
                  <c:v>173.68252045000585</c:v>
                </c:pt>
                <c:pt idx="1608">
                  <c:v>196.07755876000581</c:v>
                </c:pt>
                <c:pt idx="1609">
                  <c:v>196.62711814000579</c:v>
                </c:pt>
                <c:pt idx="1610">
                  <c:v>221.53109783000582</c:v>
                </c:pt>
                <c:pt idx="1611">
                  <c:v>239.47265822000583</c:v>
                </c:pt>
                <c:pt idx="1612">
                  <c:v>239.47265822000583</c:v>
                </c:pt>
                <c:pt idx="1613">
                  <c:v>237.84407402000588</c:v>
                </c:pt>
                <c:pt idx="1614">
                  <c:v>230.55865389000607</c:v>
                </c:pt>
                <c:pt idx="1615">
                  <c:v>229.34732223000606</c:v>
                </c:pt>
                <c:pt idx="1616">
                  <c:v>228.74988250000607</c:v>
                </c:pt>
                <c:pt idx="1617">
                  <c:v>224.53084013000606</c:v>
                </c:pt>
                <c:pt idx="1618">
                  <c:v>224.52756493000606</c:v>
                </c:pt>
                <c:pt idx="1619">
                  <c:v>224.52728673000607</c:v>
                </c:pt>
                <c:pt idx="1620">
                  <c:v>223.21648321000606</c:v>
                </c:pt>
                <c:pt idx="1621">
                  <c:v>204.17045075000632</c:v>
                </c:pt>
                <c:pt idx="1622">
                  <c:v>217.7839690400063</c:v>
                </c:pt>
                <c:pt idx="1623">
                  <c:v>217.93084297000635</c:v>
                </c:pt>
                <c:pt idx="1624">
                  <c:v>215.26823245000634</c:v>
                </c:pt>
                <c:pt idx="1625">
                  <c:v>215.26823245000634</c:v>
                </c:pt>
                <c:pt idx="1626">
                  <c:v>215.26823245000634</c:v>
                </c:pt>
                <c:pt idx="1627">
                  <c:v>213.91847380000632</c:v>
                </c:pt>
                <c:pt idx="1628">
                  <c:v>227.30151628000627</c:v>
                </c:pt>
                <c:pt idx="1629">
                  <c:v>227.84742905000624</c:v>
                </c:pt>
                <c:pt idx="1630">
                  <c:v>228.78271287000624</c:v>
                </c:pt>
                <c:pt idx="1631">
                  <c:v>228.52093108000625</c:v>
                </c:pt>
                <c:pt idx="1632">
                  <c:v>222.92093108000626</c:v>
                </c:pt>
                <c:pt idx="1633">
                  <c:v>208.92093108000626</c:v>
                </c:pt>
                <c:pt idx="1634">
                  <c:v>207.24613694000627</c:v>
                </c:pt>
                <c:pt idx="1635">
                  <c:v>205.72970790000628</c:v>
                </c:pt>
                <c:pt idx="1636">
                  <c:v>178.4614597700062</c:v>
                </c:pt>
                <c:pt idx="1637">
                  <c:v>86.010467000006557</c:v>
                </c:pt>
                <c:pt idx="1638">
                  <c:v>107.84695073000657</c:v>
                </c:pt>
                <c:pt idx="1639">
                  <c:v>108.24695073000657</c:v>
                </c:pt>
                <c:pt idx="1640">
                  <c:v>109.42695073000658</c:v>
                </c:pt>
                <c:pt idx="1641">
                  <c:v>125.47138787000659</c:v>
                </c:pt>
                <c:pt idx="1642">
                  <c:v>126.2560007900066</c:v>
                </c:pt>
                <c:pt idx="1643">
                  <c:v>108.81290905000645</c:v>
                </c:pt>
                <c:pt idx="1644">
                  <c:v>107.81747520000644</c:v>
                </c:pt>
                <c:pt idx="1645">
                  <c:v>107.81747520000644</c:v>
                </c:pt>
                <c:pt idx="1646">
                  <c:v>107.81747520000644</c:v>
                </c:pt>
                <c:pt idx="1647">
                  <c:v>107.81747520000644</c:v>
                </c:pt>
                <c:pt idx="1648">
                  <c:v>108.42121142000646</c:v>
                </c:pt>
                <c:pt idx="1649">
                  <c:v>104.80404348000644</c:v>
                </c:pt>
                <c:pt idx="1650">
                  <c:v>87.749604130006432</c:v>
                </c:pt>
                <c:pt idx="1651">
                  <c:v>70.787893150006468</c:v>
                </c:pt>
                <c:pt idx="1652">
                  <c:v>61.287299760006498</c:v>
                </c:pt>
                <c:pt idx="1653">
                  <c:v>61.287021560006494</c:v>
                </c:pt>
                <c:pt idx="1654">
                  <c:v>61.287021560006494</c:v>
                </c:pt>
                <c:pt idx="1655">
                  <c:v>68.997303330006474</c:v>
                </c:pt>
                <c:pt idx="1656">
                  <c:v>68.305564990006474</c:v>
                </c:pt>
                <c:pt idx="1657">
                  <c:v>67.72687732000648</c:v>
                </c:pt>
                <c:pt idx="1658">
                  <c:v>65.707623730006475</c:v>
                </c:pt>
                <c:pt idx="1659">
                  <c:v>71.625033910006479</c:v>
                </c:pt>
                <c:pt idx="1660">
                  <c:v>71.625033910006479</c:v>
                </c:pt>
                <c:pt idx="1661">
                  <c:v>80.625033910006479</c:v>
                </c:pt>
                <c:pt idx="1662">
                  <c:v>79.456679210006484</c:v>
                </c:pt>
                <c:pt idx="1663">
                  <c:v>73.912068380006502</c:v>
                </c:pt>
                <c:pt idx="1664">
                  <c:v>50.792684370006505</c:v>
                </c:pt>
                <c:pt idx="1665">
                  <c:v>75.952327040006523</c:v>
                </c:pt>
                <c:pt idx="1666">
                  <c:v>76.464625000006521</c:v>
                </c:pt>
                <c:pt idx="1667">
                  <c:v>57.986413430006479</c:v>
                </c:pt>
                <c:pt idx="1668">
                  <c:v>57.986413430006479</c:v>
                </c:pt>
                <c:pt idx="1669">
                  <c:v>73.935234560006464</c:v>
                </c:pt>
                <c:pt idx="1670">
                  <c:v>83.477105290006492</c:v>
                </c:pt>
                <c:pt idx="1671">
                  <c:v>82.974644120006488</c:v>
                </c:pt>
                <c:pt idx="1672">
                  <c:v>83.735434270006479</c:v>
                </c:pt>
                <c:pt idx="1673">
                  <c:v>110.86403831000649</c:v>
                </c:pt>
                <c:pt idx="1674">
                  <c:v>110.86403831000649</c:v>
                </c:pt>
                <c:pt idx="1675">
                  <c:v>112.57986558000651</c:v>
                </c:pt>
                <c:pt idx="1676">
                  <c:v>113.70899513000653</c:v>
                </c:pt>
                <c:pt idx="1677">
                  <c:v>113.06812425000649</c:v>
                </c:pt>
                <c:pt idx="1678">
                  <c:v>94.8431005900065</c:v>
                </c:pt>
                <c:pt idx="1679">
                  <c:v>94.786921940006494</c:v>
                </c:pt>
                <c:pt idx="1680">
                  <c:v>40.176074910006491</c:v>
                </c:pt>
                <c:pt idx="1681">
                  <c:v>17.176074910006495</c:v>
                </c:pt>
                <c:pt idx="1682">
                  <c:v>13.135430350006491</c:v>
                </c:pt>
                <c:pt idx="1683">
                  <c:v>-23.363097809993505</c:v>
                </c:pt>
                <c:pt idx="1684">
                  <c:v>-22.511198979993509</c:v>
                </c:pt>
                <c:pt idx="1685">
                  <c:v>-41.745565619993506</c:v>
                </c:pt>
                <c:pt idx="1686">
                  <c:v>-46.447565729993507</c:v>
                </c:pt>
                <c:pt idx="1687">
                  <c:v>-53.059419209993507</c:v>
                </c:pt>
                <c:pt idx="1688">
                  <c:v>-58.359419209993504</c:v>
                </c:pt>
                <c:pt idx="1689">
                  <c:v>-41.817398379993506</c:v>
                </c:pt>
                <c:pt idx="1690">
                  <c:v>-37.0461734999935</c:v>
                </c:pt>
                <c:pt idx="1691">
                  <c:v>-41.948622499993498</c:v>
                </c:pt>
                <c:pt idx="1692">
                  <c:v>-41.596813729993492</c:v>
                </c:pt>
                <c:pt idx="1693">
                  <c:v>-42.033210999993486</c:v>
                </c:pt>
                <c:pt idx="1694">
                  <c:v>-46.292949089993492</c:v>
                </c:pt>
                <c:pt idx="1695">
                  <c:v>-15.839949089993487</c:v>
                </c:pt>
                <c:pt idx="1696">
                  <c:v>-19.474881889993501</c:v>
                </c:pt>
                <c:pt idx="1697">
                  <c:v>-30.674682229993206</c:v>
                </c:pt>
                <c:pt idx="1698">
                  <c:v>-28.2192254099932</c:v>
                </c:pt>
                <c:pt idx="1699">
                  <c:v>27.686356370006806</c:v>
                </c:pt>
                <c:pt idx="1700">
                  <c:v>42.149250930006787</c:v>
                </c:pt>
                <c:pt idx="1701">
                  <c:v>40.851106710006789</c:v>
                </c:pt>
                <c:pt idx="1702">
                  <c:v>39.921106710006789</c:v>
                </c:pt>
                <c:pt idx="1703">
                  <c:v>25.091432780006812</c:v>
                </c:pt>
                <c:pt idx="1704">
                  <c:v>30.364111040006808</c:v>
                </c:pt>
                <c:pt idx="1705">
                  <c:v>24.643791000006797</c:v>
                </c:pt>
                <c:pt idx="1706">
                  <c:v>-8.3411468799931558</c:v>
                </c:pt>
                <c:pt idx="1707">
                  <c:v>-8.2889463999931596</c:v>
                </c:pt>
                <c:pt idx="1708">
                  <c:v>-12.051992799993153</c:v>
                </c:pt>
                <c:pt idx="1709">
                  <c:v>-12.052270999993153</c:v>
                </c:pt>
                <c:pt idx="1710">
                  <c:v>-12.052270999993153</c:v>
                </c:pt>
                <c:pt idx="1711">
                  <c:v>-12.052270999993153</c:v>
                </c:pt>
                <c:pt idx="1712">
                  <c:v>-15.893012609993152</c:v>
                </c:pt>
                <c:pt idx="1713">
                  <c:v>-38.406982769993157</c:v>
                </c:pt>
                <c:pt idx="1714">
                  <c:v>-33.29680440999315</c:v>
                </c:pt>
                <c:pt idx="1715">
                  <c:v>-29.378813729993155</c:v>
                </c:pt>
                <c:pt idx="1716">
                  <c:v>-29.393610029993155</c:v>
                </c:pt>
                <c:pt idx="1717">
                  <c:v>-17.394166429993152</c:v>
                </c:pt>
                <c:pt idx="1718">
                  <c:v>-15.444368779993153</c:v>
                </c:pt>
                <c:pt idx="1719">
                  <c:v>-23.092462629993147</c:v>
                </c:pt>
                <c:pt idx="1720">
                  <c:v>-37.428907269993154</c:v>
                </c:pt>
                <c:pt idx="1721">
                  <c:v>-39.391543139993153</c:v>
                </c:pt>
                <c:pt idx="1722">
                  <c:v>-32.510985129993152</c:v>
                </c:pt>
                <c:pt idx="1723">
                  <c:v>-32.510985129993152</c:v>
                </c:pt>
                <c:pt idx="1724">
                  <c:v>-33.045985129993149</c:v>
                </c:pt>
                <c:pt idx="1725">
                  <c:v>-35.134160139993156</c:v>
                </c:pt>
                <c:pt idx="1726">
                  <c:v>-37.628404029993163</c:v>
                </c:pt>
                <c:pt idx="1727">
                  <c:v>-30.000827719993158</c:v>
                </c:pt>
                <c:pt idx="1728">
                  <c:v>-17.740631419993161</c:v>
                </c:pt>
                <c:pt idx="1729">
                  <c:v>-38.640631419993156</c:v>
                </c:pt>
                <c:pt idx="1730">
                  <c:v>-38.640631419993156</c:v>
                </c:pt>
                <c:pt idx="1731">
                  <c:v>-39.140631419993156</c:v>
                </c:pt>
                <c:pt idx="1732">
                  <c:v>-30.140631419993156</c:v>
                </c:pt>
                <c:pt idx="1733">
                  <c:v>50.875765290006846</c:v>
                </c:pt>
                <c:pt idx="1734">
                  <c:v>41.816987180006848</c:v>
                </c:pt>
                <c:pt idx="1735">
                  <c:v>44.456592190006852</c:v>
                </c:pt>
                <c:pt idx="1736">
                  <c:v>37.073496090006842</c:v>
                </c:pt>
                <c:pt idx="1737">
                  <c:v>37.073496090006842</c:v>
                </c:pt>
                <c:pt idx="1738">
                  <c:v>37.073496090006842</c:v>
                </c:pt>
                <c:pt idx="1739">
                  <c:v>35.440802450006849</c:v>
                </c:pt>
                <c:pt idx="1740">
                  <c:v>31.429570760006861</c:v>
                </c:pt>
                <c:pt idx="1741">
                  <c:v>30.638657120006858</c:v>
                </c:pt>
                <c:pt idx="1742">
                  <c:v>33.511671060006854</c:v>
                </c:pt>
                <c:pt idx="1743">
                  <c:v>34.190998340006843</c:v>
                </c:pt>
                <c:pt idx="1744">
                  <c:v>34.190539240006849</c:v>
                </c:pt>
                <c:pt idx="1745">
                  <c:v>34.190539240006849</c:v>
                </c:pt>
                <c:pt idx="1746">
                  <c:v>19.566181900006853</c:v>
                </c:pt>
                <c:pt idx="1747">
                  <c:v>19.037514950006852</c:v>
                </c:pt>
                <c:pt idx="1748">
                  <c:v>-6.8509597499931525</c:v>
                </c:pt>
                <c:pt idx="1749">
                  <c:v>1.7744113700068445</c:v>
                </c:pt>
                <c:pt idx="1750">
                  <c:v>1.5619731400068477</c:v>
                </c:pt>
                <c:pt idx="1751">
                  <c:v>1.7019731400068476</c:v>
                </c:pt>
                <c:pt idx="1752">
                  <c:v>1.7019731400068476</c:v>
                </c:pt>
                <c:pt idx="1753">
                  <c:v>-1.1210049993149937E-2</c:v>
                </c:pt>
                <c:pt idx="1754">
                  <c:v>27.808016620006853</c:v>
                </c:pt>
                <c:pt idx="1755">
                  <c:v>22.451866120006859</c:v>
                </c:pt>
                <c:pt idx="1756">
                  <c:v>28.206556910006867</c:v>
                </c:pt>
                <c:pt idx="1757">
                  <c:v>20.942689460006868</c:v>
                </c:pt>
                <c:pt idx="1758">
                  <c:v>33.942689460006861</c:v>
                </c:pt>
                <c:pt idx="1759">
                  <c:v>33.942689460006861</c:v>
                </c:pt>
                <c:pt idx="1760">
                  <c:v>13.911059480006873</c:v>
                </c:pt>
                <c:pt idx="1761">
                  <c:v>9.7561208600068756</c:v>
                </c:pt>
                <c:pt idx="1762">
                  <c:v>-40.124115729993122</c:v>
                </c:pt>
                <c:pt idx="1763">
                  <c:v>36.699400680006875</c:v>
                </c:pt>
                <c:pt idx="1764">
                  <c:v>44.56548745000687</c:v>
                </c:pt>
                <c:pt idx="1765">
                  <c:v>41.778850880006878</c:v>
                </c:pt>
                <c:pt idx="1766">
                  <c:v>41.778850880006878</c:v>
                </c:pt>
                <c:pt idx="1767">
                  <c:v>43.89680605000688</c:v>
                </c:pt>
                <c:pt idx="1768">
                  <c:v>56.84106419000689</c:v>
                </c:pt>
                <c:pt idx="1769">
                  <c:v>49.252733960006893</c:v>
                </c:pt>
                <c:pt idx="1770">
                  <c:v>46.053738390006892</c:v>
                </c:pt>
                <c:pt idx="1771">
                  <c:v>44.708115180006892</c:v>
                </c:pt>
                <c:pt idx="1772">
                  <c:v>44.706386450006889</c:v>
                </c:pt>
                <c:pt idx="1773">
                  <c:v>23.706386450006889</c:v>
                </c:pt>
                <c:pt idx="1774">
                  <c:v>6.3200073700068895</c:v>
                </c:pt>
                <c:pt idx="1775">
                  <c:v>1.7852938900068924</c:v>
                </c:pt>
                <c:pt idx="1776">
                  <c:v>1.7851617100068926</c:v>
                </c:pt>
                <c:pt idx="1777">
                  <c:v>-30.509811079993106</c:v>
                </c:pt>
                <c:pt idx="1778">
                  <c:v>2.5213461200068967</c:v>
                </c:pt>
                <c:pt idx="1779">
                  <c:v>2.5205125100068972</c:v>
                </c:pt>
                <c:pt idx="1780">
                  <c:v>2.5205125100068972</c:v>
                </c:pt>
                <c:pt idx="1781">
                  <c:v>1.0422381900068969</c:v>
                </c:pt>
                <c:pt idx="1782">
                  <c:v>3.7073400900068956</c:v>
                </c:pt>
                <c:pt idx="1783">
                  <c:v>2.9540389200068935</c:v>
                </c:pt>
                <c:pt idx="1784">
                  <c:v>-1.862534159993112</c:v>
                </c:pt>
                <c:pt idx="1785">
                  <c:v>-2.6003482999931129</c:v>
                </c:pt>
                <c:pt idx="1786">
                  <c:v>-2.6003482999931129</c:v>
                </c:pt>
                <c:pt idx="1787">
                  <c:v>7.3996517000068875</c:v>
                </c:pt>
                <c:pt idx="1788">
                  <c:v>16.806751270006881</c:v>
                </c:pt>
                <c:pt idx="1789">
                  <c:v>9.2428604500068872</c:v>
                </c:pt>
                <c:pt idx="1790">
                  <c:v>7.4426066400068853</c:v>
                </c:pt>
                <c:pt idx="1791">
                  <c:v>2.4426066400068849</c:v>
                </c:pt>
                <c:pt idx="1792">
                  <c:v>2.4426066400068849</c:v>
                </c:pt>
                <c:pt idx="1793">
                  <c:v>-5.5573933599931147</c:v>
                </c:pt>
                <c:pt idx="1794">
                  <c:v>-16.957393359993116</c:v>
                </c:pt>
                <c:pt idx="1795">
                  <c:v>51.100020200006895</c:v>
                </c:pt>
                <c:pt idx="1796">
                  <c:v>50.954054850006898</c:v>
                </c:pt>
                <c:pt idx="1797">
                  <c:v>50.327343170006891</c:v>
                </c:pt>
                <c:pt idx="1798">
                  <c:v>48.696144600006889</c:v>
                </c:pt>
                <c:pt idx="1799">
                  <c:v>43.774815200006877</c:v>
                </c:pt>
                <c:pt idx="1800">
                  <c:v>43.610863720006883</c:v>
                </c:pt>
                <c:pt idx="1801">
                  <c:v>44.386602960006883</c:v>
                </c:pt>
                <c:pt idx="1802">
                  <c:v>55.015373050006872</c:v>
                </c:pt>
                <c:pt idx="1803">
                  <c:v>54.25848310000687</c:v>
                </c:pt>
                <c:pt idx="1804">
                  <c:v>42.993134840006881</c:v>
                </c:pt>
                <c:pt idx="1805">
                  <c:v>26.839945890006884</c:v>
                </c:pt>
                <c:pt idx="1806">
                  <c:v>31.012346250006878</c:v>
                </c:pt>
                <c:pt idx="1807">
                  <c:v>28.779795930006877</c:v>
                </c:pt>
                <c:pt idx="1808">
                  <c:v>27.588967330006874</c:v>
                </c:pt>
                <c:pt idx="1809">
                  <c:v>18.366715360006868</c:v>
                </c:pt>
                <c:pt idx="1810">
                  <c:v>25.374335460006879</c:v>
                </c:pt>
                <c:pt idx="1811">
                  <c:v>21.251220130006871</c:v>
                </c:pt>
                <c:pt idx="1812">
                  <c:v>25.351787340006865</c:v>
                </c:pt>
                <c:pt idx="1813">
                  <c:v>21.909882740006871</c:v>
                </c:pt>
                <c:pt idx="1814">
                  <c:v>29.162573540006868</c:v>
                </c:pt>
                <c:pt idx="1815">
                  <c:v>56.931673180006868</c:v>
                </c:pt>
                <c:pt idx="1816">
                  <c:v>16.574166940006876</c:v>
                </c:pt>
                <c:pt idx="1817">
                  <c:v>16.827001720006876</c:v>
                </c:pt>
                <c:pt idx="1818">
                  <c:v>6.7014023300068786</c:v>
                </c:pt>
                <c:pt idx="1819">
                  <c:v>6.7014023300068786</c:v>
                </c:pt>
                <c:pt idx="1820">
                  <c:v>4.7014023300068786</c:v>
                </c:pt>
                <c:pt idx="1821">
                  <c:v>-5.9932473799931181</c:v>
                </c:pt>
                <c:pt idx="1822">
                  <c:v>-11.670687489993117</c:v>
                </c:pt>
                <c:pt idx="1823">
                  <c:v>-15.48446995999312</c:v>
                </c:pt>
                <c:pt idx="1824">
                  <c:v>19.877970630006878</c:v>
                </c:pt>
                <c:pt idx="1825">
                  <c:v>21.652521730006882</c:v>
                </c:pt>
                <c:pt idx="1826">
                  <c:v>48.59167067000687</c:v>
                </c:pt>
                <c:pt idx="1827">
                  <c:v>48.44570532000688</c:v>
                </c:pt>
              </c:numCache>
            </c:numRef>
          </c:val>
        </c:ser>
        <c:dLbls>
          <c:showLegendKey val="0"/>
          <c:showVal val="0"/>
          <c:showCatName val="0"/>
          <c:showSerName val="0"/>
          <c:showPercent val="0"/>
          <c:showBubbleSize val="0"/>
        </c:dLbls>
        <c:axId val="189167608"/>
        <c:axId val="352475112"/>
      </c:areaChart>
      <c:dateAx>
        <c:axId val="189167608"/>
        <c:scaling>
          <c:orientation val="minMax"/>
        </c:scaling>
        <c:delete val="0"/>
        <c:axPos val="b"/>
        <c:numFmt formatCode="[$-409]mmm\-yy;@" sourceLinked="0"/>
        <c:majorTickMark val="cross"/>
        <c:minorTickMark val="none"/>
        <c:tickLblPos val="low"/>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crossAx val="352475112"/>
        <c:crosses val="autoZero"/>
        <c:auto val="1"/>
        <c:lblOffset val="100"/>
        <c:baseTimeUnit val="days"/>
      </c:dateAx>
      <c:valAx>
        <c:axId val="352475112"/>
        <c:scaling>
          <c:orientation val="minMax"/>
          <c:max val="750"/>
          <c:min val="-50"/>
        </c:scaling>
        <c:delete val="0"/>
        <c:axPos val="l"/>
        <c:majorGridlines>
          <c:spPr>
            <a:ln w="12700" cap="flat" cmpd="sng" algn="ctr">
              <a:solidFill>
                <a:schemeClr val="bg1">
                  <a:lumMod val="75000"/>
                </a:schemeClr>
              </a:solidFill>
              <a:round/>
            </a:ln>
            <a:effectLst/>
          </c:spPr>
        </c:majorGridlines>
        <c:title>
          <c:tx>
            <c:rich>
              <a:bodyPr/>
              <a:lstStyle/>
              <a:p>
                <a:pPr>
                  <a:defRPr sz="700" b="1" i="0" u="none" strike="noStrike" baseline="0">
                    <a:solidFill>
                      <a:srgbClr val="000000"/>
                    </a:solidFill>
                    <a:latin typeface="Calibri"/>
                    <a:ea typeface="Calibri"/>
                    <a:cs typeface="Calibri"/>
                  </a:defRPr>
                </a:pPr>
                <a:r>
                  <a:rPr lang="en-US" sz="700" b="1" dirty="0">
                    <a:latin typeface="Arial" panose="020B0604020202020204" pitchFamily="34" charset="0"/>
                    <a:cs typeface="Arial" panose="020B0604020202020204" pitchFamily="34" charset="0"/>
                  </a:rPr>
                  <a:t>$ in Millions</a:t>
                </a:r>
              </a:p>
            </c:rich>
          </c:tx>
          <c:layout>
            <c:manualLayout>
              <c:xMode val="edge"/>
              <c:yMode val="edge"/>
              <c:x val="3.1152647975077881E-3"/>
              <c:y val="0.38068263712798611"/>
            </c:manualLayout>
          </c:layout>
          <c:overlay val="0"/>
          <c:spPr>
            <a:noFill/>
            <a:ln w="25400">
              <a:noFill/>
            </a:ln>
          </c:spPr>
        </c:title>
        <c:numFmt formatCode="\$#,##0_);[Red]\(\$#,##0\)" sourceLinked="0"/>
        <c:majorTickMark val="none"/>
        <c:minorTickMark val="none"/>
        <c:tickLblPos val="nextTo"/>
        <c:spPr>
          <a:ln w="9525">
            <a:noFill/>
          </a:ln>
        </c:spPr>
        <c:txPr>
          <a:bodyPr rot="0" vert="horz"/>
          <a:lstStyle/>
          <a:p>
            <a:pPr>
              <a:defRPr sz="9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crossAx val="189167608"/>
        <c:crosses val="autoZero"/>
        <c:crossBetween val="between"/>
      </c:valAx>
      <c:spPr>
        <a:noFill/>
        <a:ln w="25400">
          <a:noFill/>
        </a:ln>
      </c:spPr>
    </c:plotArea>
    <c:plotVisOnly val="1"/>
    <c:dispBlanksAs val="gap"/>
    <c:showDLblsOverMax val="0"/>
  </c:chart>
  <c:spPr>
    <a:solidFill>
      <a:schemeClr val="lt1"/>
    </a:solidFill>
    <a:ln w="9525" cap="flat" cmpd="sng" algn="ctr">
      <a:solidFill>
        <a:schemeClr val="dk1"/>
      </a:solidFill>
      <a:prstDash val="solid"/>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000000"/>
                </a:solidFill>
                <a:latin typeface="Arial" panose="020B0604020202020204" pitchFamily="34" charset="0"/>
                <a:ea typeface="Calibri"/>
                <a:cs typeface="Arial" panose="020B0604020202020204" pitchFamily="34" charset="0"/>
              </a:defRPr>
            </a:pPr>
            <a:endParaRPr lang="en-US" dirty="0">
              <a:latin typeface="Arial" panose="020B0604020202020204" pitchFamily="34" charset="0"/>
              <a:cs typeface="Arial" panose="020B0604020202020204" pitchFamily="34" charset="0"/>
            </a:endParaRPr>
          </a:p>
          <a:p>
            <a:pPr>
              <a:defRPr sz="1400" b="0" i="0" u="none" strike="noStrike" baseline="0">
                <a:solidFill>
                  <a:srgbClr val="000000"/>
                </a:solidFill>
                <a:latin typeface="Arial" panose="020B0604020202020204" pitchFamily="34" charset="0"/>
                <a:ea typeface="Calibri"/>
                <a:cs typeface="Arial" panose="020B0604020202020204" pitchFamily="34" charset="0"/>
              </a:defRPr>
            </a:pPr>
            <a:r>
              <a:rPr lang="en-US" sz="1100" i="1" dirty="0">
                <a:latin typeface="Arial" panose="020B0604020202020204" pitchFamily="34" charset="0"/>
                <a:cs typeface="Arial" panose="020B0604020202020204" pitchFamily="34" charset="0"/>
              </a:rPr>
              <a:t>"Pause 50"</a:t>
            </a:r>
          </a:p>
        </c:rich>
      </c:tx>
      <c:layout>
        <c:manualLayout>
          <c:xMode val="edge"/>
          <c:yMode val="edge"/>
          <c:x val="0.42046478645415103"/>
          <c:y val="1.6129032258064516E-2"/>
        </c:manualLayout>
      </c:layout>
      <c:overlay val="0"/>
      <c:spPr>
        <a:noFill/>
        <a:ln w="25400">
          <a:noFill/>
        </a:ln>
      </c:spPr>
    </c:title>
    <c:autoTitleDeleted val="0"/>
    <c:plotArea>
      <c:layout>
        <c:manualLayout>
          <c:layoutTarget val="inner"/>
          <c:xMode val="edge"/>
          <c:yMode val="edge"/>
          <c:x val="7.3579243015183843E-2"/>
          <c:y val="4.9657902931625073E-2"/>
          <c:w val="0.84124058674908642"/>
          <c:h val="0.86401625726026843"/>
        </c:manualLayout>
      </c:layout>
      <c:areaChart>
        <c:grouping val="stacked"/>
        <c:varyColors val="0"/>
        <c:ser>
          <c:idx val="0"/>
          <c:order val="0"/>
          <c:spPr>
            <a:solidFill>
              <a:srgbClr val="4F81BD"/>
            </a:solidFill>
            <a:ln w="25400">
              <a:noFill/>
            </a:ln>
          </c:spPr>
          <c:cat>
            <c:numRef>
              <c:f>Forecast!$I$3:$I$1830</c:f>
              <c:numCache>
                <c:formatCode>m/d/yyyy</c:formatCode>
                <c:ptCount val="1828"/>
                <c:pt idx="0">
                  <c:v>41276</c:v>
                </c:pt>
                <c:pt idx="1">
                  <c:v>41277</c:v>
                </c:pt>
                <c:pt idx="2">
                  <c:v>41278</c:v>
                </c:pt>
                <c:pt idx="3">
                  <c:v>41279</c:v>
                </c:pt>
                <c:pt idx="4">
                  <c:v>41280</c:v>
                </c:pt>
                <c:pt idx="5">
                  <c:v>41281</c:v>
                </c:pt>
                <c:pt idx="6">
                  <c:v>41282</c:v>
                </c:pt>
                <c:pt idx="7">
                  <c:v>41283</c:v>
                </c:pt>
                <c:pt idx="8">
                  <c:v>41284</c:v>
                </c:pt>
                <c:pt idx="9">
                  <c:v>41285</c:v>
                </c:pt>
                <c:pt idx="10">
                  <c:v>41286</c:v>
                </c:pt>
                <c:pt idx="11">
                  <c:v>41287</c:v>
                </c:pt>
                <c:pt idx="12">
                  <c:v>41288</c:v>
                </c:pt>
                <c:pt idx="13">
                  <c:v>41289</c:v>
                </c:pt>
                <c:pt idx="14">
                  <c:v>41290</c:v>
                </c:pt>
                <c:pt idx="15">
                  <c:v>41291</c:v>
                </c:pt>
                <c:pt idx="16">
                  <c:v>41292</c:v>
                </c:pt>
                <c:pt idx="17">
                  <c:v>41293</c:v>
                </c:pt>
                <c:pt idx="18">
                  <c:v>41294</c:v>
                </c:pt>
                <c:pt idx="19">
                  <c:v>41295</c:v>
                </c:pt>
                <c:pt idx="20">
                  <c:v>41296</c:v>
                </c:pt>
                <c:pt idx="21">
                  <c:v>41297</c:v>
                </c:pt>
                <c:pt idx="22">
                  <c:v>41298</c:v>
                </c:pt>
                <c:pt idx="23">
                  <c:v>41299</c:v>
                </c:pt>
                <c:pt idx="24">
                  <c:v>41300</c:v>
                </c:pt>
                <c:pt idx="25">
                  <c:v>41301</c:v>
                </c:pt>
                <c:pt idx="26">
                  <c:v>41302</c:v>
                </c:pt>
                <c:pt idx="27">
                  <c:v>41303</c:v>
                </c:pt>
                <c:pt idx="28">
                  <c:v>41304</c:v>
                </c:pt>
                <c:pt idx="29">
                  <c:v>41305</c:v>
                </c:pt>
                <c:pt idx="30">
                  <c:v>41306</c:v>
                </c:pt>
                <c:pt idx="31">
                  <c:v>41307</c:v>
                </c:pt>
                <c:pt idx="32">
                  <c:v>41308</c:v>
                </c:pt>
                <c:pt idx="33">
                  <c:v>41309</c:v>
                </c:pt>
                <c:pt idx="34">
                  <c:v>41310</c:v>
                </c:pt>
                <c:pt idx="35">
                  <c:v>41311</c:v>
                </c:pt>
                <c:pt idx="36">
                  <c:v>41312</c:v>
                </c:pt>
                <c:pt idx="37">
                  <c:v>41313</c:v>
                </c:pt>
                <c:pt idx="38">
                  <c:v>41314</c:v>
                </c:pt>
                <c:pt idx="39">
                  <c:v>41315</c:v>
                </c:pt>
                <c:pt idx="40">
                  <c:v>41316</c:v>
                </c:pt>
                <c:pt idx="41">
                  <c:v>41317</c:v>
                </c:pt>
                <c:pt idx="42">
                  <c:v>41318</c:v>
                </c:pt>
                <c:pt idx="43">
                  <c:v>41319</c:v>
                </c:pt>
                <c:pt idx="44">
                  <c:v>41320</c:v>
                </c:pt>
                <c:pt idx="45">
                  <c:v>41321</c:v>
                </c:pt>
                <c:pt idx="46">
                  <c:v>41322</c:v>
                </c:pt>
                <c:pt idx="47">
                  <c:v>41323</c:v>
                </c:pt>
                <c:pt idx="48">
                  <c:v>41324</c:v>
                </c:pt>
                <c:pt idx="49">
                  <c:v>41325</c:v>
                </c:pt>
                <c:pt idx="50">
                  <c:v>41326</c:v>
                </c:pt>
                <c:pt idx="51">
                  <c:v>41327</c:v>
                </c:pt>
                <c:pt idx="52">
                  <c:v>41328</c:v>
                </c:pt>
                <c:pt idx="53">
                  <c:v>41329</c:v>
                </c:pt>
                <c:pt idx="54">
                  <c:v>41330</c:v>
                </c:pt>
                <c:pt idx="55">
                  <c:v>41331</c:v>
                </c:pt>
                <c:pt idx="56">
                  <c:v>41332</c:v>
                </c:pt>
                <c:pt idx="57">
                  <c:v>41333</c:v>
                </c:pt>
                <c:pt idx="58">
                  <c:v>41334</c:v>
                </c:pt>
                <c:pt idx="59">
                  <c:v>41335</c:v>
                </c:pt>
                <c:pt idx="60">
                  <c:v>41336</c:v>
                </c:pt>
                <c:pt idx="61">
                  <c:v>41337</c:v>
                </c:pt>
                <c:pt idx="62">
                  <c:v>41338</c:v>
                </c:pt>
                <c:pt idx="63">
                  <c:v>41339</c:v>
                </c:pt>
                <c:pt idx="64">
                  <c:v>41340</c:v>
                </c:pt>
                <c:pt idx="65">
                  <c:v>41341</c:v>
                </c:pt>
                <c:pt idx="66">
                  <c:v>41342</c:v>
                </c:pt>
                <c:pt idx="67">
                  <c:v>41343</c:v>
                </c:pt>
                <c:pt idx="68">
                  <c:v>41344</c:v>
                </c:pt>
                <c:pt idx="69">
                  <c:v>41345</c:v>
                </c:pt>
                <c:pt idx="70">
                  <c:v>41346</c:v>
                </c:pt>
                <c:pt idx="71">
                  <c:v>41347</c:v>
                </c:pt>
                <c:pt idx="72">
                  <c:v>41348</c:v>
                </c:pt>
                <c:pt idx="73">
                  <c:v>41349</c:v>
                </c:pt>
                <c:pt idx="74">
                  <c:v>41350</c:v>
                </c:pt>
                <c:pt idx="75">
                  <c:v>41351</c:v>
                </c:pt>
                <c:pt idx="76">
                  <c:v>41352</c:v>
                </c:pt>
                <c:pt idx="77">
                  <c:v>41353</c:v>
                </c:pt>
                <c:pt idx="78">
                  <c:v>41354</c:v>
                </c:pt>
                <c:pt idx="79">
                  <c:v>41355</c:v>
                </c:pt>
                <c:pt idx="80">
                  <c:v>41356</c:v>
                </c:pt>
                <c:pt idx="81">
                  <c:v>41357</c:v>
                </c:pt>
                <c:pt idx="82">
                  <c:v>41358</c:v>
                </c:pt>
                <c:pt idx="83">
                  <c:v>41359</c:v>
                </c:pt>
                <c:pt idx="84">
                  <c:v>41360</c:v>
                </c:pt>
                <c:pt idx="85">
                  <c:v>41361</c:v>
                </c:pt>
                <c:pt idx="86">
                  <c:v>41362</c:v>
                </c:pt>
                <c:pt idx="87">
                  <c:v>41363</c:v>
                </c:pt>
                <c:pt idx="88">
                  <c:v>41364</c:v>
                </c:pt>
                <c:pt idx="89">
                  <c:v>41365</c:v>
                </c:pt>
                <c:pt idx="90">
                  <c:v>41366</c:v>
                </c:pt>
                <c:pt idx="91">
                  <c:v>41367</c:v>
                </c:pt>
                <c:pt idx="92">
                  <c:v>41368</c:v>
                </c:pt>
                <c:pt idx="93">
                  <c:v>41369</c:v>
                </c:pt>
                <c:pt idx="94">
                  <c:v>41370</c:v>
                </c:pt>
                <c:pt idx="95">
                  <c:v>41371</c:v>
                </c:pt>
                <c:pt idx="96">
                  <c:v>41372</c:v>
                </c:pt>
                <c:pt idx="97">
                  <c:v>41373</c:v>
                </c:pt>
                <c:pt idx="98">
                  <c:v>41374</c:v>
                </c:pt>
                <c:pt idx="99">
                  <c:v>41375</c:v>
                </c:pt>
                <c:pt idx="100">
                  <c:v>41376</c:v>
                </c:pt>
                <c:pt idx="101">
                  <c:v>41377</c:v>
                </c:pt>
                <c:pt idx="102">
                  <c:v>41378</c:v>
                </c:pt>
                <c:pt idx="103">
                  <c:v>41379</c:v>
                </c:pt>
                <c:pt idx="104">
                  <c:v>41380</c:v>
                </c:pt>
                <c:pt idx="105">
                  <c:v>41381</c:v>
                </c:pt>
                <c:pt idx="106">
                  <c:v>41382</c:v>
                </c:pt>
                <c:pt idx="107">
                  <c:v>41383</c:v>
                </c:pt>
                <c:pt idx="108">
                  <c:v>41384</c:v>
                </c:pt>
                <c:pt idx="109">
                  <c:v>41385</c:v>
                </c:pt>
                <c:pt idx="110">
                  <c:v>41386</c:v>
                </c:pt>
                <c:pt idx="111">
                  <c:v>41387</c:v>
                </c:pt>
                <c:pt idx="112">
                  <c:v>41388</c:v>
                </c:pt>
                <c:pt idx="113">
                  <c:v>41389</c:v>
                </c:pt>
                <c:pt idx="114">
                  <c:v>41390</c:v>
                </c:pt>
                <c:pt idx="115">
                  <c:v>41391</c:v>
                </c:pt>
                <c:pt idx="116">
                  <c:v>41392</c:v>
                </c:pt>
                <c:pt idx="117">
                  <c:v>41393</c:v>
                </c:pt>
                <c:pt idx="118">
                  <c:v>41394</c:v>
                </c:pt>
                <c:pt idx="119">
                  <c:v>41395</c:v>
                </c:pt>
                <c:pt idx="120">
                  <c:v>41396</c:v>
                </c:pt>
                <c:pt idx="121">
                  <c:v>41397</c:v>
                </c:pt>
                <c:pt idx="122">
                  <c:v>41398</c:v>
                </c:pt>
                <c:pt idx="123">
                  <c:v>41399</c:v>
                </c:pt>
                <c:pt idx="124">
                  <c:v>41400</c:v>
                </c:pt>
                <c:pt idx="125">
                  <c:v>41401</c:v>
                </c:pt>
                <c:pt idx="126">
                  <c:v>41402</c:v>
                </c:pt>
                <c:pt idx="127">
                  <c:v>41403</c:v>
                </c:pt>
                <c:pt idx="128">
                  <c:v>41404</c:v>
                </c:pt>
                <c:pt idx="129">
                  <c:v>41405</c:v>
                </c:pt>
                <c:pt idx="130">
                  <c:v>41406</c:v>
                </c:pt>
                <c:pt idx="131">
                  <c:v>41407</c:v>
                </c:pt>
                <c:pt idx="132">
                  <c:v>41408</c:v>
                </c:pt>
                <c:pt idx="133">
                  <c:v>41409</c:v>
                </c:pt>
                <c:pt idx="134">
                  <c:v>41410</c:v>
                </c:pt>
                <c:pt idx="135">
                  <c:v>41411</c:v>
                </c:pt>
                <c:pt idx="136">
                  <c:v>41412</c:v>
                </c:pt>
                <c:pt idx="137">
                  <c:v>41413</c:v>
                </c:pt>
                <c:pt idx="138">
                  <c:v>41414</c:v>
                </c:pt>
                <c:pt idx="139">
                  <c:v>41415</c:v>
                </c:pt>
                <c:pt idx="140">
                  <c:v>41416</c:v>
                </c:pt>
                <c:pt idx="141">
                  <c:v>41417</c:v>
                </c:pt>
                <c:pt idx="142">
                  <c:v>41418</c:v>
                </c:pt>
                <c:pt idx="143">
                  <c:v>41419</c:v>
                </c:pt>
                <c:pt idx="144">
                  <c:v>41420</c:v>
                </c:pt>
                <c:pt idx="145">
                  <c:v>41421</c:v>
                </c:pt>
                <c:pt idx="146">
                  <c:v>41422</c:v>
                </c:pt>
                <c:pt idx="147">
                  <c:v>41423</c:v>
                </c:pt>
                <c:pt idx="148">
                  <c:v>41424</c:v>
                </c:pt>
                <c:pt idx="149">
                  <c:v>41425</c:v>
                </c:pt>
                <c:pt idx="150">
                  <c:v>41426</c:v>
                </c:pt>
                <c:pt idx="151">
                  <c:v>41427</c:v>
                </c:pt>
                <c:pt idx="152">
                  <c:v>41428</c:v>
                </c:pt>
                <c:pt idx="153">
                  <c:v>41429</c:v>
                </c:pt>
                <c:pt idx="154">
                  <c:v>41430</c:v>
                </c:pt>
                <c:pt idx="155">
                  <c:v>41431</c:v>
                </c:pt>
                <c:pt idx="156">
                  <c:v>41432</c:v>
                </c:pt>
                <c:pt idx="157">
                  <c:v>41433</c:v>
                </c:pt>
                <c:pt idx="158">
                  <c:v>41434</c:v>
                </c:pt>
                <c:pt idx="159">
                  <c:v>41435</c:v>
                </c:pt>
                <c:pt idx="160">
                  <c:v>41436</c:v>
                </c:pt>
                <c:pt idx="161">
                  <c:v>41437</c:v>
                </c:pt>
                <c:pt idx="162">
                  <c:v>41438</c:v>
                </c:pt>
                <c:pt idx="163">
                  <c:v>41439</c:v>
                </c:pt>
                <c:pt idx="164">
                  <c:v>41440</c:v>
                </c:pt>
                <c:pt idx="165">
                  <c:v>41441</c:v>
                </c:pt>
                <c:pt idx="166">
                  <c:v>41442</c:v>
                </c:pt>
                <c:pt idx="167">
                  <c:v>41443</c:v>
                </c:pt>
                <c:pt idx="168">
                  <c:v>41444</c:v>
                </c:pt>
                <c:pt idx="169">
                  <c:v>41445</c:v>
                </c:pt>
                <c:pt idx="170">
                  <c:v>41446</c:v>
                </c:pt>
                <c:pt idx="171">
                  <c:v>41447</c:v>
                </c:pt>
                <c:pt idx="172">
                  <c:v>41448</c:v>
                </c:pt>
                <c:pt idx="173">
                  <c:v>41449</c:v>
                </c:pt>
                <c:pt idx="174">
                  <c:v>41450</c:v>
                </c:pt>
                <c:pt idx="175">
                  <c:v>41451</c:v>
                </c:pt>
                <c:pt idx="176">
                  <c:v>41452</c:v>
                </c:pt>
                <c:pt idx="177">
                  <c:v>41453</c:v>
                </c:pt>
                <c:pt idx="178">
                  <c:v>41454</c:v>
                </c:pt>
                <c:pt idx="179">
                  <c:v>41455</c:v>
                </c:pt>
                <c:pt idx="180">
                  <c:v>41456</c:v>
                </c:pt>
                <c:pt idx="181">
                  <c:v>41457</c:v>
                </c:pt>
                <c:pt idx="182">
                  <c:v>41458</c:v>
                </c:pt>
                <c:pt idx="183">
                  <c:v>41459</c:v>
                </c:pt>
                <c:pt idx="184">
                  <c:v>41460</c:v>
                </c:pt>
                <c:pt idx="185">
                  <c:v>41461</c:v>
                </c:pt>
                <c:pt idx="186">
                  <c:v>41462</c:v>
                </c:pt>
                <c:pt idx="187">
                  <c:v>41463</c:v>
                </c:pt>
                <c:pt idx="188">
                  <c:v>41464</c:v>
                </c:pt>
                <c:pt idx="189">
                  <c:v>41465</c:v>
                </c:pt>
                <c:pt idx="190">
                  <c:v>41466</c:v>
                </c:pt>
                <c:pt idx="191">
                  <c:v>41467</c:v>
                </c:pt>
                <c:pt idx="192">
                  <c:v>41468</c:v>
                </c:pt>
                <c:pt idx="193">
                  <c:v>41469</c:v>
                </c:pt>
                <c:pt idx="194">
                  <c:v>41470</c:v>
                </c:pt>
                <c:pt idx="195">
                  <c:v>41471</c:v>
                </c:pt>
                <c:pt idx="196">
                  <c:v>41472</c:v>
                </c:pt>
                <c:pt idx="197">
                  <c:v>41473</c:v>
                </c:pt>
                <c:pt idx="198">
                  <c:v>41474</c:v>
                </c:pt>
                <c:pt idx="199">
                  <c:v>41475</c:v>
                </c:pt>
                <c:pt idx="200">
                  <c:v>41476</c:v>
                </c:pt>
                <c:pt idx="201">
                  <c:v>41477</c:v>
                </c:pt>
                <c:pt idx="202">
                  <c:v>41478</c:v>
                </c:pt>
                <c:pt idx="203">
                  <c:v>41479</c:v>
                </c:pt>
                <c:pt idx="204">
                  <c:v>41480</c:v>
                </c:pt>
                <c:pt idx="205">
                  <c:v>41481</c:v>
                </c:pt>
                <c:pt idx="206">
                  <c:v>41482</c:v>
                </c:pt>
                <c:pt idx="207">
                  <c:v>41483</c:v>
                </c:pt>
                <c:pt idx="208">
                  <c:v>41484</c:v>
                </c:pt>
                <c:pt idx="209">
                  <c:v>41485</c:v>
                </c:pt>
                <c:pt idx="210">
                  <c:v>41486</c:v>
                </c:pt>
                <c:pt idx="211">
                  <c:v>41487</c:v>
                </c:pt>
                <c:pt idx="212">
                  <c:v>41488</c:v>
                </c:pt>
                <c:pt idx="213">
                  <c:v>41489</c:v>
                </c:pt>
                <c:pt idx="214">
                  <c:v>41490</c:v>
                </c:pt>
                <c:pt idx="215">
                  <c:v>41491</c:v>
                </c:pt>
                <c:pt idx="216">
                  <c:v>41492</c:v>
                </c:pt>
                <c:pt idx="217">
                  <c:v>41493</c:v>
                </c:pt>
                <c:pt idx="218">
                  <c:v>41494</c:v>
                </c:pt>
                <c:pt idx="219">
                  <c:v>41495</c:v>
                </c:pt>
                <c:pt idx="220">
                  <c:v>41496</c:v>
                </c:pt>
                <c:pt idx="221">
                  <c:v>41497</c:v>
                </c:pt>
                <c:pt idx="222">
                  <c:v>41498</c:v>
                </c:pt>
                <c:pt idx="223">
                  <c:v>41499</c:v>
                </c:pt>
                <c:pt idx="224">
                  <c:v>41500</c:v>
                </c:pt>
                <c:pt idx="225">
                  <c:v>41501</c:v>
                </c:pt>
                <c:pt idx="226">
                  <c:v>41502</c:v>
                </c:pt>
                <c:pt idx="227">
                  <c:v>41503</c:v>
                </c:pt>
                <c:pt idx="228">
                  <c:v>41504</c:v>
                </c:pt>
                <c:pt idx="229">
                  <c:v>41505</c:v>
                </c:pt>
                <c:pt idx="230">
                  <c:v>41506</c:v>
                </c:pt>
                <c:pt idx="231">
                  <c:v>41507</c:v>
                </c:pt>
                <c:pt idx="232">
                  <c:v>41508</c:v>
                </c:pt>
                <c:pt idx="233">
                  <c:v>41509</c:v>
                </c:pt>
                <c:pt idx="234">
                  <c:v>41510</c:v>
                </c:pt>
                <c:pt idx="235">
                  <c:v>41511</c:v>
                </c:pt>
                <c:pt idx="236">
                  <c:v>41512</c:v>
                </c:pt>
                <c:pt idx="237">
                  <c:v>41513</c:v>
                </c:pt>
                <c:pt idx="238">
                  <c:v>41514</c:v>
                </c:pt>
                <c:pt idx="239">
                  <c:v>41515</c:v>
                </c:pt>
                <c:pt idx="240">
                  <c:v>41516</c:v>
                </c:pt>
                <c:pt idx="241">
                  <c:v>41517</c:v>
                </c:pt>
                <c:pt idx="242">
                  <c:v>41518</c:v>
                </c:pt>
                <c:pt idx="243">
                  <c:v>41519</c:v>
                </c:pt>
                <c:pt idx="244">
                  <c:v>41520</c:v>
                </c:pt>
                <c:pt idx="245">
                  <c:v>41521</c:v>
                </c:pt>
                <c:pt idx="246">
                  <c:v>41522</c:v>
                </c:pt>
                <c:pt idx="247">
                  <c:v>41523</c:v>
                </c:pt>
                <c:pt idx="248">
                  <c:v>41524</c:v>
                </c:pt>
                <c:pt idx="249">
                  <c:v>41525</c:v>
                </c:pt>
                <c:pt idx="250">
                  <c:v>41526</c:v>
                </c:pt>
                <c:pt idx="251">
                  <c:v>41527</c:v>
                </c:pt>
                <c:pt idx="252">
                  <c:v>41528</c:v>
                </c:pt>
                <c:pt idx="253">
                  <c:v>41529</c:v>
                </c:pt>
                <c:pt idx="254">
                  <c:v>41530</c:v>
                </c:pt>
                <c:pt idx="255">
                  <c:v>41531</c:v>
                </c:pt>
                <c:pt idx="256">
                  <c:v>41532</c:v>
                </c:pt>
                <c:pt idx="257">
                  <c:v>41533</c:v>
                </c:pt>
                <c:pt idx="258">
                  <c:v>41534</c:v>
                </c:pt>
                <c:pt idx="259">
                  <c:v>41535</c:v>
                </c:pt>
                <c:pt idx="260">
                  <c:v>41536</c:v>
                </c:pt>
                <c:pt idx="261">
                  <c:v>41537</c:v>
                </c:pt>
                <c:pt idx="262">
                  <c:v>41538</c:v>
                </c:pt>
                <c:pt idx="263">
                  <c:v>41539</c:v>
                </c:pt>
                <c:pt idx="264">
                  <c:v>41540</c:v>
                </c:pt>
                <c:pt idx="265">
                  <c:v>41541</c:v>
                </c:pt>
                <c:pt idx="266">
                  <c:v>41542</c:v>
                </c:pt>
                <c:pt idx="267">
                  <c:v>41543</c:v>
                </c:pt>
                <c:pt idx="268">
                  <c:v>41544</c:v>
                </c:pt>
                <c:pt idx="269">
                  <c:v>41545</c:v>
                </c:pt>
                <c:pt idx="270">
                  <c:v>41546</c:v>
                </c:pt>
                <c:pt idx="271">
                  <c:v>41547</c:v>
                </c:pt>
                <c:pt idx="272">
                  <c:v>41548</c:v>
                </c:pt>
                <c:pt idx="273">
                  <c:v>41549</c:v>
                </c:pt>
                <c:pt idx="274">
                  <c:v>41550</c:v>
                </c:pt>
                <c:pt idx="275">
                  <c:v>41551</c:v>
                </c:pt>
                <c:pt idx="276">
                  <c:v>41552</c:v>
                </c:pt>
                <c:pt idx="277">
                  <c:v>41553</c:v>
                </c:pt>
                <c:pt idx="278">
                  <c:v>41554</c:v>
                </c:pt>
                <c:pt idx="279">
                  <c:v>41555</c:v>
                </c:pt>
                <c:pt idx="280">
                  <c:v>41556</c:v>
                </c:pt>
                <c:pt idx="281">
                  <c:v>41557</c:v>
                </c:pt>
                <c:pt idx="282">
                  <c:v>41558</c:v>
                </c:pt>
                <c:pt idx="283">
                  <c:v>41559</c:v>
                </c:pt>
                <c:pt idx="284">
                  <c:v>41560</c:v>
                </c:pt>
                <c:pt idx="285">
                  <c:v>41561</c:v>
                </c:pt>
                <c:pt idx="286">
                  <c:v>41562</c:v>
                </c:pt>
                <c:pt idx="287">
                  <c:v>41563</c:v>
                </c:pt>
                <c:pt idx="288">
                  <c:v>41564</c:v>
                </c:pt>
                <c:pt idx="289">
                  <c:v>41565</c:v>
                </c:pt>
                <c:pt idx="290">
                  <c:v>41566</c:v>
                </c:pt>
                <c:pt idx="291">
                  <c:v>41567</c:v>
                </c:pt>
                <c:pt idx="292">
                  <c:v>41568</c:v>
                </c:pt>
                <c:pt idx="293">
                  <c:v>41569</c:v>
                </c:pt>
                <c:pt idx="294">
                  <c:v>41570</c:v>
                </c:pt>
                <c:pt idx="295">
                  <c:v>41571</c:v>
                </c:pt>
                <c:pt idx="296">
                  <c:v>41572</c:v>
                </c:pt>
                <c:pt idx="297">
                  <c:v>41573</c:v>
                </c:pt>
                <c:pt idx="298">
                  <c:v>41574</c:v>
                </c:pt>
                <c:pt idx="299">
                  <c:v>41575</c:v>
                </c:pt>
                <c:pt idx="300">
                  <c:v>41576</c:v>
                </c:pt>
                <c:pt idx="301">
                  <c:v>41577</c:v>
                </c:pt>
                <c:pt idx="302">
                  <c:v>41578</c:v>
                </c:pt>
                <c:pt idx="303">
                  <c:v>41579</c:v>
                </c:pt>
                <c:pt idx="304">
                  <c:v>41580</c:v>
                </c:pt>
                <c:pt idx="305">
                  <c:v>41581</c:v>
                </c:pt>
                <c:pt idx="306">
                  <c:v>41582</c:v>
                </c:pt>
                <c:pt idx="307">
                  <c:v>41583</c:v>
                </c:pt>
                <c:pt idx="308">
                  <c:v>41584</c:v>
                </c:pt>
                <c:pt idx="309">
                  <c:v>41585</c:v>
                </c:pt>
                <c:pt idx="310">
                  <c:v>41586</c:v>
                </c:pt>
                <c:pt idx="311">
                  <c:v>41587</c:v>
                </c:pt>
                <c:pt idx="312">
                  <c:v>41588</c:v>
                </c:pt>
                <c:pt idx="313">
                  <c:v>41589</c:v>
                </c:pt>
                <c:pt idx="314">
                  <c:v>41590</c:v>
                </c:pt>
                <c:pt idx="315">
                  <c:v>41591</c:v>
                </c:pt>
                <c:pt idx="316">
                  <c:v>41592</c:v>
                </c:pt>
                <c:pt idx="317">
                  <c:v>41593</c:v>
                </c:pt>
                <c:pt idx="318">
                  <c:v>41594</c:v>
                </c:pt>
                <c:pt idx="319">
                  <c:v>41595</c:v>
                </c:pt>
                <c:pt idx="320">
                  <c:v>41596</c:v>
                </c:pt>
                <c:pt idx="321">
                  <c:v>41597</c:v>
                </c:pt>
                <c:pt idx="322">
                  <c:v>41598</c:v>
                </c:pt>
                <c:pt idx="323">
                  <c:v>41599</c:v>
                </c:pt>
                <c:pt idx="324">
                  <c:v>41600</c:v>
                </c:pt>
                <c:pt idx="325">
                  <c:v>41601</c:v>
                </c:pt>
                <c:pt idx="326">
                  <c:v>41602</c:v>
                </c:pt>
                <c:pt idx="327">
                  <c:v>41603</c:v>
                </c:pt>
                <c:pt idx="328">
                  <c:v>41604</c:v>
                </c:pt>
                <c:pt idx="329">
                  <c:v>41605</c:v>
                </c:pt>
                <c:pt idx="330">
                  <c:v>41606</c:v>
                </c:pt>
                <c:pt idx="331">
                  <c:v>41607</c:v>
                </c:pt>
                <c:pt idx="332">
                  <c:v>41608</c:v>
                </c:pt>
                <c:pt idx="333">
                  <c:v>41609</c:v>
                </c:pt>
                <c:pt idx="334">
                  <c:v>41610</c:v>
                </c:pt>
                <c:pt idx="335">
                  <c:v>41611</c:v>
                </c:pt>
                <c:pt idx="336">
                  <c:v>41612</c:v>
                </c:pt>
                <c:pt idx="337">
                  <c:v>41613</c:v>
                </c:pt>
                <c:pt idx="338">
                  <c:v>41614</c:v>
                </c:pt>
                <c:pt idx="339">
                  <c:v>41615</c:v>
                </c:pt>
                <c:pt idx="340">
                  <c:v>41616</c:v>
                </c:pt>
                <c:pt idx="341">
                  <c:v>41617</c:v>
                </c:pt>
                <c:pt idx="342">
                  <c:v>41618</c:v>
                </c:pt>
                <c:pt idx="343">
                  <c:v>41619</c:v>
                </c:pt>
                <c:pt idx="344">
                  <c:v>41620</c:v>
                </c:pt>
                <c:pt idx="345">
                  <c:v>41621</c:v>
                </c:pt>
                <c:pt idx="346">
                  <c:v>41622</c:v>
                </c:pt>
                <c:pt idx="347">
                  <c:v>41623</c:v>
                </c:pt>
                <c:pt idx="348">
                  <c:v>41624</c:v>
                </c:pt>
                <c:pt idx="349">
                  <c:v>41625</c:v>
                </c:pt>
                <c:pt idx="350">
                  <c:v>41626</c:v>
                </c:pt>
                <c:pt idx="351">
                  <c:v>41627</c:v>
                </c:pt>
                <c:pt idx="352">
                  <c:v>41628</c:v>
                </c:pt>
                <c:pt idx="353">
                  <c:v>41629</c:v>
                </c:pt>
                <c:pt idx="354">
                  <c:v>41630</c:v>
                </c:pt>
                <c:pt idx="355">
                  <c:v>41631</c:v>
                </c:pt>
                <c:pt idx="356">
                  <c:v>41632</c:v>
                </c:pt>
                <c:pt idx="357">
                  <c:v>41633</c:v>
                </c:pt>
                <c:pt idx="358">
                  <c:v>41634</c:v>
                </c:pt>
                <c:pt idx="359">
                  <c:v>41635</c:v>
                </c:pt>
                <c:pt idx="360">
                  <c:v>41636</c:v>
                </c:pt>
                <c:pt idx="361">
                  <c:v>41637</c:v>
                </c:pt>
                <c:pt idx="362">
                  <c:v>41638</c:v>
                </c:pt>
                <c:pt idx="363">
                  <c:v>41639</c:v>
                </c:pt>
                <c:pt idx="364">
                  <c:v>41640</c:v>
                </c:pt>
                <c:pt idx="365">
                  <c:v>41641</c:v>
                </c:pt>
                <c:pt idx="366">
                  <c:v>41642</c:v>
                </c:pt>
                <c:pt idx="367">
                  <c:v>41643</c:v>
                </c:pt>
                <c:pt idx="368">
                  <c:v>41644</c:v>
                </c:pt>
                <c:pt idx="369">
                  <c:v>41645</c:v>
                </c:pt>
                <c:pt idx="370">
                  <c:v>41646</c:v>
                </c:pt>
                <c:pt idx="371">
                  <c:v>41647</c:v>
                </c:pt>
                <c:pt idx="372">
                  <c:v>41648</c:v>
                </c:pt>
                <c:pt idx="373">
                  <c:v>41649</c:v>
                </c:pt>
                <c:pt idx="374">
                  <c:v>41650</c:v>
                </c:pt>
                <c:pt idx="375">
                  <c:v>41651</c:v>
                </c:pt>
                <c:pt idx="376">
                  <c:v>41652</c:v>
                </c:pt>
                <c:pt idx="377">
                  <c:v>41653</c:v>
                </c:pt>
                <c:pt idx="378">
                  <c:v>41654</c:v>
                </c:pt>
                <c:pt idx="379">
                  <c:v>41655</c:v>
                </c:pt>
                <c:pt idx="380">
                  <c:v>41656</c:v>
                </c:pt>
                <c:pt idx="381">
                  <c:v>41657</c:v>
                </c:pt>
                <c:pt idx="382">
                  <c:v>41658</c:v>
                </c:pt>
                <c:pt idx="383">
                  <c:v>41659</c:v>
                </c:pt>
                <c:pt idx="384">
                  <c:v>41660</c:v>
                </c:pt>
                <c:pt idx="385">
                  <c:v>41661</c:v>
                </c:pt>
                <c:pt idx="386">
                  <c:v>41662</c:v>
                </c:pt>
                <c:pt idx="387">
                  <c:v>41663</c:v>
                </c:pt>
                <c:pt idx="388">
                  <c:v>41664</c:v>
                </c:pt>
                <c:pt idx="389">
                  <c:v>41665</c:v>
                </c:pt>
                <c:pt idx="390">
                  <c:v>41666</c:v>
                </c:pt>
                <c:pt idx="391">
                  <c:v>41667</c:v>
                </c:pt>
                <c:pt idx="392">
                  <c:v>41668</c:v>
                </c:pt>
                <c:pt idx="393">
                  <c:v>41669</c:v>
                </c:pt>
                <c:pt idx="394">
                  <c:v>41670</c:v>
                </c:pt>
                <c:pt idx="395">
                  <c:v>41671</c:v>
                </c:pt>
                <c:pt idx="396">
                  <c:v>41672</c:v>
                </c:pt>
                <c:pt idx="397">
                  <c:v>41673</c:v>
                </c:pt>
                <c:pt idx="398">
                  <c:v>41674</c:v>
                </c:pt>
                <c:pt idx="399">
                  <c:v>41675</c:v>
                </c:pt>
                <c:pt idx="400">
                  <c:v>41676</c:v>
                </c:pt>
                <c:pt idx="401">
                  <c:v>41677</c:v>
                </c:pt>
                <c:pt idx="402">
                  <c:v>41678</c:v>
                </c:pt>
                <c:pt idx="403">
                  <c:v>41679</c:v>
                </c:pt>
                <c:pt idx="404">
                  <c:v>41680</c:v>
                </c:pt>
                <c:pt idx="405">
                  <c:v>41681</c:v>
                </c:pt>
                <c:pt idx="406">
                  <c:v>41682</c:v>
                </c:pt>
                <c:pt idx="407">
                  <c:v>41683</c:v>
                </c:pt>
                <c:pt idx="408">
                  <c:v>41684</c:v>
                </c:pt>
                <c:pt idx="409">
                  <c:v>41685</c:v>
                </c:pt>
                <c:pt idx="410">
                  <c:v>41686</c:v>
                </c:pt>
                <c:pt idx="411">
                  <c:v>41687</c:v>
                </c:pt>
                <c:pt idx="412">
                  <c:v>41688</c:v>
                </c:pt>
                <c:pt idx="413">
                  <c:v>41689</c:v>
                </c:pt>
                <c:pt idx="414">
                  <c:v>41690</c:v>
                </c:pt>
                <c:pt idx="415">
                  <c:v>41691</c:v>
                </c:pt>
                <c:pt idx="416">
                  <c:v>41692</c:v>
                </c:pt>
                <c:pt idx="417">
                  <c:v>41693</c:v>
                </c:pt>
                <c:pt idx="418">
                  <c:v>41694</c:v>
                </c:pt>
                <c:pt idx="419">
                  <c:v>41695</c:v>
                </c:pt>
                <c:pt idx="420">
                  <c:v>41696</c:v>
                </c:pt>
                <c:pt idx="421">
                  <c:v>41697</c:v>
                </c:pt>
                <c:pt idx="422">
                  <c:v>41698</c:v>
                </c:pt>
                <c:pt idx="423">
                  <c:v>41699</c:v>
                </c:pt>
                <c:pt idx="424">
                  <c:v>41700</c:v>
                </c:pt>
                <c:pt idx="425">
                  <c:v>41701</c:v>
                </c:pt>
                <c:pt idx="426">
                  <c:v>41702</c:v>
                </c:pt>
                <c:pt idx="427">
                  <c:v>41703</c:v>
                </c:pt>
                <c:pt idx="428">
                  <c:v>41704</c:v>
                </c:pt>
                <c:pt idx="429">
                  <c:v>41705</c:v>
                </c:pt>
                <c:pt idx="430">
                  <c:v>41706</c:v>
                </c:pt>
                <c:pt idx="431">
                  <c:v>41707</c:v>
                </c:pt>
                <c:pt idx="432">
                  <c:v>41708</c:v>
                </c:pt>
                <c:pt idx="433">
                  <c:v>41709</c:v>
                </c:pt>
                <c:pt idx="434">
                  <c:v>41710</c:v>
                </c:pt>
                <c:pt idx="435">
                  <c:v>41711</c:v>
                </c:pt>
                <c:pt idx="436">
                  <c:v>41712</c:v>
                </c:pt>
                <c:pt idx="437">
                  <c:v>41713</c:v>
                </c:pt>
                <c:pt idx="438">
                  <c:v>41714</c:v>
                </c:pt>
                <c:pt idx="439">
                  <c:v>41715</c:v>
                </c:pt>
                <c:pt idx="440">
                  <c:v>41716</c:v>
                </c:pt>
                <c:pt idx="441">
                  <c:v>41717</c:v>
                </c:pt>
                <c:pt idx="442">
                  <c:v>41718</c:v>
                </c:pt>
                <c:pt idx="443">
                  <c:v>41719</c:v>
                </c:pt>
                <c:pt idx="444">
                  <c:v>41720</c:v>
                </c:pt>
                <c:pt idx="445">
                  <c:v>41721</c:v>
                </c:pt>
                <c:pt idx="446">
                  <c:v>41722</c:v>
                </c:pt>
                <c:pt idx="447">
                  <c:v>41723</c:v>
                </c:pt>
                <c:pt idx="448">
                  <c:v>41724</c:v>
                </c:pt>
                <c:pt idx="449">
                  <c:v>41725</c:v>
                </c:pt>
                <c:pt idx="450">
                  <c:v>41726</c:v>
                </c:pt>
                <c:pt idx="451">
                  <c:v>41727</c:v>
                </c:pt>
                <c:pt idx="452">
                  <c:v>41728</c:v>
                </c:pt>
                <c:pt idx="453">
                  <c:v>41729</c:v>
                </c:pt>
                <c:pt idx="454">
                  <c:v>41730</c:v>
                </c:pt>
                <c:pt idx="455">
                  <c:v>41731</c:v>
                </c:pt>
                <c:pt idx="456">
                  <c:v>41732</c:v>
                </c:pt>
                <c:pt idx="457">
                  <c:v>41733</c:v>
                </c:pt>
                <c:pt idx="458">
                  <c:v>41734</c:v>
                </c:pt>
                <c:pt idx="459">
                  <c:v>41735</c:v>
                </c:pt>
                <c:pt idx="460">
                  <c:v>41736</c:v>
                </c:pt>
                <c:pt idx="461">
                  <c:v>41737</c:v>
                </c:pt>
                <c:pt idx="462">
                  <c:v>41738</c:v>
                </c:pt>
                <c:pt idx="463">
                  <c:v>41739</c:v>
                </c:pt>
                <c:pt idx="464">
                  <c:v>41740</c:v>
                </c:pt>
                <c:pt idx="465">
                  <c:v>41741</c:v>
                </c:pt>
                <c:pt idx="466">
                  <c:v>41742</c:v>
                </c:pt>
                <c:pt idx="467">
                  <c:v>41743</c:v>
                </c:pt>
                <c:pt idx="468">
                  <c:v>41744</c:v>
                </c:pt>
                <c:pt idx="469">
                  <c:v>41745</c:v>
                </c:pt>
                <c:pt idx="470">
                  <c:v>41746</c:v>
                </c:pt>
                <c:pt idx="471">
                  <c:v>41747</c:v>
                </c:pt>
                <c:pt idx="472">
                  <c:v>41748</c:v>
                </c:pt>
                <c:pt idx="473">
                  <c:v>41749</c:v>
                </c:pt>
                <c:pt idx="474">
                  <c:v>41750</c:v>
                </c:pt>
                <c:pt idx="475">
                  <c:v>41751</c:v>
                </c:pt>
                <c:pt idx="476">
                  <c:v>41752</c:v>
                </c:pt>
                <c:pt idx="477">
                  <c:v>41753</c:v>
                </c:pt>
                <c:pt idx="478">
                  <c:v>41754</c:v>
                </c:pt>
                <c:pt idx="479">
                  <c:v>41755</c:v>
                </c:pt>
                <c:pt idx="480">
                  <c:v>41756</c:v>
                </c:pt>
                <c:pt idx="481">
                  <c:v>41757</c:v>
                </c:pt>
                <c:pt idx="482">
                  <c:v>41758</c:v>
                </c:pt>
                <c:pt idx="483">
                  <c:v>41759</c:v>
                </c:pt>
                <c:pt idx="484">
                  <c:v>41760</c:v>
                </c:pt>
                <c:pt idx="485">
                  <c:v>41761</c:v>
                </c:pt>
                <c:pt idx="486">
                  <c:v>41762</c:v>
                </c:pt>
                <c:pt idx="487">
                  <c:v>41763</c:v>
                </c:pt>
                <c:pt idx="488">
                  <c:v>41764</c:v>
                </c:pt>
                <c:pt idx="489">
                  <c:v>41765</c:v>
                </c:pt>
                <c:pt idx="490">
                  <c:v>41766</c:v>
                </c:pt>
                <c:pt idx="491">
                  <c:v>41767</c:v>
                </c:pt>
                <c:pt idx="492">
                  <c:v>41768</c:v>
                </c:pt>
                <c:pt idx="493">
                  <c:v>41769</c:v>
                </c:pt>
                <c:pt idx="494">
                  <c:v>41770</c:v>
                </c:pt>
                <c:pt idx="495">
                  <c:v>41771</c:v>
                </c:pt>
                <c:pt idx="496">
                  <c:v>41772</c:v>
                </c:pt>
                <c:pt idx="497">
                  <c:v>41773</c:v>
                </c:pt>
                <c:pt idx="498">
                  <c:v>41774</c:v>
                </c:pt>
                <c:pt idx="499">
                  <c:v>41775</c:v>
                </c:pt>
                <c:pt idx="500">
                  <c:v>41776</c:v>
                </c:pt>
                <c:pt idx="501">
                  <c:v>41777</c:v>
                </c:pt>
                <c:pt idx="502">
                  <c:v>41778</c:v>
                </c:pt>
                <c:pt idx="503">
                  <c:v>41779</c:v>
                </c:pt>
                <c:pt idx="504">
                  <c:v>41780</c:v>
                </c:pt>
                <c:pt idx="505">
                  <c:v>41781</c:v>
                </c:pt>
                <c:pt idx="506">
                  <c:v>41782</c:v>
                </c:pt>
                <c:pt idx="507">
                  <c:v>41783</c:v>
                </c:pt>
                <c:pt idx="508">
                  <c:v>41784</c:v>
                </c:pt>
                <c:pt idx="509">
                  <c:v>41785</c:v>
                </c:pt>
                <c:pt idx="510">
                  <c:v>41786</c:v>
                </c:pt>
                <c:pt idx="511">
                  <c:v>41787</c:v>
                </c:pt>
                <c:pt idx="512">
                  <c:v>41788</c:v>
                </c:pt>
                <c:pt idx="513">
                  <c:v>41789</c:v>
                </c:pt>
                <c:pt idx="514">
                  <c:v>41790</c:v>
                </c:pt>
                <c:pt idx="515">
                  <c:v>41791</c:v>
                </c:pt>
                <c:pt idx="516">
                  <c:v>41792</c:v>
                </c:pt>
                <c:pt idx="517">
                  <c:v>41793</c:v>
                </c:pt>
                <c:pt idx="518">
                  <c:v>41794</c:v>
                </c:pt>
                <c:pt idx="519">
                  <c:v>41795</c:v>
                </c:pt>
                <c:pt idx="520">
                  <c:v>41796</c:v>
                </c:pt>
                <c:pt idx="521">
                  <c:v>41797</c:v>
                </c:pt>
                <c:pt idx="522">
                  <c:v>41798</c:v>
                </c:pt>
                <c:pt idx="523">
                  <c:v>41799</c:v>
                </c:pt>
                <c:pt idx="524">
                  <c:v>41800</c:v>
                </c:pt>
                <c:pt idx="525">
                  <c:v>41801</c:v>
                </c:pt>
                <c:pt idx="526">
                  <c:v>41802</c:v>
                </c:pt>
                <c:pt idx="527">
                  <c:v>41803</c:v>
                </c:pt>
                <c:pt idx="528">
                  <c:v>41804</c:v>
                </c:pt>
                <c:pt idx="529">
                  <c:v>41805</c:v>
                </c:pt>
                <c:pt idx="530">
                  <c:v>41806</c:v>
                </c:pt>
                <c:pt idx="531">
                  <c:v>41807</c:v>
                </c:pt>
                <c:pt idx="532">
                  <c:v>41808</c:v>
                </c:pt>
                <c:pt idx="533">
                  <c:v>41809</c:v>
                </c:pt>
                <c:pt idx="534">
                  <c:v>41810</c:v>
                </c:pt>
                <c:pt idx="535">
                  <c:v>41811</c:v>
                </c:pt>
                <c:pt idx="536">
                  <c:v>41812</c:v>
                </c:pt>
                <c:pt idx="537">
                  <c:v>41813</c:v>
                </c:pt>
                <c:pt idx="538">
                  <c:v>41814</c:v>
                </c:pt>
                <c:pt idx="539">
                  <c:v>41815</c:v>
                </c:pt>
                <c:pt idx="540">
                  <c:v>41816</c:v>
                </c:pt>
                <c:pt idx="541">
                  <c:v>41817</c:v>
                </c:pt>
                <c:pt idx="542">
                  <c:v>41818</c:v>
                </c:pt>
                <c:pt idx="543">
                  <c:v>41819</c:v>
                </c:pt>
                <c:pt idx="544">
                  <c:v>41820</c:v>
                </c:pt>
                <c:pt idx="546">
                  <c:v>41821</c:v>
                </c:pt>
                <c:pt idx="547">
                  <c:v>41822</c:v>
                </c:pt>
                <c:pt idx="548">
                  <c:v>41823</c:v>
                </c:pt>
                <c:pt idx="549">
                  <c:v>41824</c:v>
                </c:pt>
                <c:pt idx="550">
                  <c:v>41825</c:v>
                </c:pt>
                <c:pt idx="551">
                  <c:v>41826</c:v>
                </c:pt>
                <c:pt idx="552">
                  <c:v>41827</c:v>
                </c:pt>
                <c:pt idx="553">
                  <c:v>41828</c:v>
                </c:pt>
                <c:pt idx="554">
                  <c:v>41829</c:v>
                </c:pt>
                <c:pt idx="555">
                  <c:v>41830</c:v>
                </c:pt>
                <c:pt idx="556">
                  <c:v>41831</c:v>
                </c:pt>
                <c:pt idx="557">
                  <c:v>41832</c:v>
                </c:pt>
                <c:pt idx="558">
                  <c:v>41833</c:v>
                </c:pt>
                <c:pt idx="559">
                  <c:v>41834</c:v>
                </c:pt>
                <c:pt idx="560">
                  <c:v>41835</c:v>
                </c:pt>
                <c:pt idx="561">
                  <c:v>41836</c:v>
                </c:pt>
                <c:pt idx="562">
                  <c:v>41837</c:v>
                </c:pt>
                <c:pt idx="563">
                  <c:v>41838</c:v>
                </c:pt>
                <c:pt idx="564">
                  <c:v>41839</c:v>
                </c:pt>
                <c:pt idx="565">
                  <c:v>41840</c:v>
                </c:pt>
                <c:pt idx="566">
                  <c:v>41841</c:v>
                </c:pt>
                <c:pt idx="567">
                  <c:v>41842</c:v>
                </c:pt>
                <c:pt idx="568">
                  <c:v>41843</c:v>
                </c:pt>
                <c:pt idx="569">
                  <c:v>41844</c:v>
                </c:pt>
                <c:pt idx="570">
                  <c:v>41845</c:v>
                </c:pt>
                <c:pt idx="571">
                  <c:v>41846</c:v>
                </c:pt>
                <c:pt idx="572">
                  <c:v>41847</c:v>
                </c:pt>
                <c:pt idx="573">
                  <c:v>41848</c:v>
                </c:pt>
                <c:pt idx="574">
                  <c:v>41849</c:v>
                </c:pt>
                <c:pt idx="575">
                  <c:v>41850</c:v>
                </c:pt>
                <c:pt idx="576">
                  <c:v>41851</c:v>
                </c:pt>
                <c:pt idx="577">
                  <c:v>41852</c:v>
                </c:pt>
                <c:pt idx="578">
                  <c:v>41853</c:v>
                </c:pt>
                <c:pt idx="579">
                  <c:v>41854</c:v>
                </c:pt>
                <c:pt idx="580">
                  <c:v>41855</c:v>
                </c:pt>
                <c:pt idx="581">
                  <c:v>41856</c:v>
                </c:pt>
                <c:pt idx="582">
                  <c:v>41857</c:v>
                </c:pt>
                <c:pt idx="583">
                  <c:v>41858</c:v>
                </c:pt>
                <c:pt idx="584">
                  <c:v>41859</c:v>
                </c:pt>
                <c:pt idx="585">
                  <c:v>41860</c:v>
                </c:pt>
                <c:pt idx="586">
                  <c:v>41861</c:v>
                </c:pt>
                <c:pt idx="587">
                  <c:v>41862</c:v>
                </c:pt>
                <c:pt idx="588">
                  <c:v>41863</c:v>
                </c:pt>
                <c:pt idx="589">
                  <c:v>41864</c:v>
                </c:pt>
                <c:pt idx="590">
                  <c:v>41865</c:v>
                </c:pt>
                <c:pt idx="591">
                  <c:v>41866</c:v>
                </c:pt>
                <c:pt idx="592">
                  <c:v>41867</c:v>
                </c:pt>
                <c:pt idx="593">
                  <c:v>41868</c:v>
                </c:pt>
                <c:pt idx="594">
                  <c:v>41869</c:v>
                </c:pt>
                <c:pt idx="595">
                  <c:v>41870</c:v>
                </c:pt>
                <c:pt idx="596">
                  <c:v>41871</c:v>
                </c:pt>
                <c:pt idx="597">
                  <c:v>41872</c:v>
                </c:pt>
                <c:pt idx="598">
                  <c:v>41873</c:v>
                </c:pt>
                <c:pt idx="599">
                  <c:v>41874</c:v>
                </c:pt>
                <c:pt idx="600">
                  <c:v>41875</c:v>
                </c:pt>
                <c:pt idx="601">
                  <c:v>41876</c:v>
                </c:pt>
                <c:pt idx="602">
                  <c:v>41877</c:v>
                </c:pt>
                <c:pt idx="603">
                  <c:v>41878</c:v>
                </c:pt>
                <c:pt idx="604">
                  <c:v>41879</c:v>
                </c:pt>
                <c:pt idx="605">
                  <c:v>41880</c:v>
                </c:pt>
                <c:pt idx="606">
                  <c:v>41881</c:v>
                </c:pt>
                <c:pt idx="607">
                  <c:v>41882</c:v>
                </c:pt>
                <c:pt idx="608">
                  <c:v>41883</c:v>
                </c:pt>
                <c:pt idx="609">
                  <c:v>41884</c:v>
                </c:pt>
                <c:pt idx="610">
                  <c:v>41885</c:v>
                </c:pt>
                <c:pt idx="611">
                  <c:v>41886</c:v>
                </c:pt>
                <c:pt idx="612">
                  <c:v>41887</c:v>
                </c:pt>
                <c:pt idx="613">
                  <c:v>41888</c:v>
                </c:pt>
                <c:pt idx="614">
                  <c:v>41889</c:v>
                </c:pt>
                <c:pt idx="615">
                  <c:v>41890</c:v>
                </c:pt>
                <c:pt idx="616">
                  <c:v>41891</c:v>
                </c:pt>
                <c:pt idx="617">
                  <c:v>41892</c:v>
                </c:pt>
                <c:pt idx="618">
                  <c:v>41893</c:v>
                </c:pt>
                <c:pt idx="619">
                  <c:v>41894</c:v>
                </c:pt>
                <c:pt idx="620">
                  <c:v>41895</c:v>
                </c:pt>
                <c:pt idx="621">
                  <c:v>41896</c:v>
                </c:pt>
                <c:pt idx="622">
                  <c:v>41897</c:v>
                </c:pt>
                <c:pt idx="623">
                  <c:v>41898</c:v>
                </c:pt>
                <c:pt idx="624">
                  <c:v>41899</c:v>
                </c:pt>
                <c:pt idx="625">
                  <c:v>41900</c:v>
                </c:pt>
                <c:pt idx="626">
                  <c:v>41901</c:v>
                </c:pt>
                <c:pt idx="627">
                  <c:v>41902</c:v>
                </c:pt>
                <c:pt idx="628">
                  <c:v>41903</c:v>
                </c:pt>
                <c:pt idx="629">
                  <c:v>41904</c:v>
                </c:pt>
                <c:pt idx="630">
                  <c:v>41905</c:v>
                </c:pt>
                <c:pt idx="631">
                  <c:v>41906</c:v>
                </c:pt>
                <c:pt idx="632">
                  <c:v>41907</c:v>
                </c:pt>
                <c:pt idx="633">
                  <c:v>41908</c:v>
                </c:pt>
                <c:pt idx="634">
                  <c:v>41909</c:v>
                </c:pt>
                <c:pt idx="635">
                  <c:v>41910</c:v>
                </c:pt>
                <c:pt idx="636">
                  <c:v>41911</c:v>
                </c:pt>
                <c:pt idx="637">
                  <c:v>41912</c:v>
                </c:pt>
                <c:pt idx="638">
                  <c:v>41913</c:v>
                </c:pt>
                <c:pt idx="639">
                  <c:v>41914</c:v>
                </c:pt>
                <c:pt idx="640">
                  <c:v>41915</c:v>
                </c:pt>
                <c:pt idx="641">
                  <c:v>41916</c:v>
                </c:pt>
                <c:pt idx="642">
                  <c:v>41917</c:v>
                </c:pt>
                <c:pt idx="643">
                  <c:v>41918</c:v>
                </c:pt>
                <c:pt idx="644">
                  <c:v>41919</c:v>
                </c:pt>
                <c:pt idx="645">
                  <c:v>41920</c:v>
                </c:pt>
                <c:pt idx="646">
                  <c:v>41921</c:v>
                </c:pt>
                <c:pt idx="647">
                  <c:v>41922</c:v>
                </c:pt>
                <c:pt idx="648">
                  <c:v>41923</c:v>
                </c:pt>
                <c:pt idx="649">
                  <c:v>41924</c:v>
                </c:pt>
                <c:pt idx="650">
                  <c:v>41925</c:v>
                </c:pt>
                <c:pt idx="651">
                  <c:v>41926</c:v>
                </c:pt>
                <c:pt idx="652">
                  <c:v>41927</c:v>
                </c:pt>
                <c:pt idx="653">
                  <c:v>41928</c:v>
                </c:pt>
                <c:pt idx="654">
                  <c:v>41929</c:v>
                </c:pt>
                <c:pt idx="655">
                  <c:v>41930</c:v>
                </c:pt>
                <c:pt idx="656">
                  <c:v>41931</c:v>
                </c:pt>
                <c:pt idx="657">
                  <c:v>41932</c:v>
                </c:pt>
                <c:pt idx="658">
                  <c:v>41933</c:v>
                </c:pt>
                <c:pt idx="659">
                  <c:v>41934</c:v>
                </c:pt>
                <c:pt idx="660">
                  <c:v>41935</c:v>
                </c:pt>
                <c:pt idx="661">
                  <c:v>41936</c:v>
                </c:pt>
                <c:pt idx="662">
                  <c:v>41937</c:v>
                </c:pt>
                <c:pt idx="663">
                  <c:v>41938</c:v>
                </c:pt>
                <c:pt idx="664">
                  <c:v>41939</c:v>
                </c:pt>
                <c:pt idx="665">
                  <c:v>41940</c:v>
                </c:pt>
                <c:pt idx="666">
                  <c:v>41941</c:v>
                </c:pt>
                <c:pt idx="667">
                  <c:v>41942</c:v>
                </c:pt>
                <c:pt idx="668">
                  <c:v>41943</c:v>
                </c:pt>
                <c:pt idx="669">
                  <c:v>41944</c:v>
                </c:pt>
                <c:pt idx="670">
                  <c:v>41945</c:v>
                </c:pt>
                <c:pt idx="671">
                  <c:v>41946</c:v>
                </c:pt>
                <c:pt idx="672">
                  <c:v>41947</c:v>
                </c:pt>
                <c:pt idx="673">
                  <c:v>41948</c:v>
                </c:pt>
                <c:pt idx="674">
                  <c:v>41949</c:v>
                </c:pt>
                <c:pt idx="675">
                  <c:v>41950</c:v>
                </c:pt>
                <c:pt idx="676">
                  <c:v>41951</c:v>
                </c:pt>
                <c:pt idx="677">
                  <c:v>41952</c:v>
                </c:pt>
                <c:pt idx="678">
                  <c:v>41953</c:v>
                </c:pt>
                <c:pt idx="679">
                  <c:v>41954</c:v>
                </c:pt>
                <c:pt idx="680">
                  <c:v>41955</c:v>
                </c:pt>
                <c:pt idx="681">
                  <c:v>41956</c:v>
                </c:pt>
                <c:pt idx="682">
                  <c:v>41957</c:v>
                </c:pt>
                <c:pt idx="683">
                  <c:v>41958</c:v>
                </c:pt>
                <c:pt idx="684">
                  <c:v>41959</c:v>
                </c:pt>
                <c:pt idx="685">
                  <c:v>41960</c:v>
                </c:pt>
                <c:pt idx="686">
                  <c:v>41961</c:v>
                </c:pt>
                <c:pt idx="687">
                  <c:v>41962</c:v>
                </c:pt>
                <c:pt idx="688">
                  <c:v>41963</c:v>
                </c:pt>
                <c:pt idx="689">
                  <c:v>41964</c:v>
                </c:pt>
                <c:pt idx="690">
                  <c:v>41965</c:v>
                </c:pt>
                <c:pt idx="691">
                  <c:v>41966</c:v>
                </c:pt>
                <c:pt idx="692">
                  <c:v>41967</c:v>
                </c:pt>
                <c:pt idx="693">
                  <c:v>41968</c:v>
                </c:pt>
                <c:pt idx="694">
                  <c:v>41969</c:v>
                </c:pt>
                <c:pt idx="695">
                  <c:v>41970</c:v>
                </c:pt>
                <c:pt idx="696">
                  <c:v>41971</c:v>
                </c:pt>
                <c:pt idx="697">
                  <c:v>41972</c:v>
                </c:pt>
                <c:pt idx="698">
                  <c:v>41973</c:v>
                </c:pt>
                <c:pt idx="699">
                  <c:v>41974</c:v>
                </c:pt>
                <c:pt idx="700">
                  <c:v>41975</c:v>
                </c:pt>
                <c:pt idx="701">
                  <c:v>41976</c:v>
                </c:pt>
                <c:pt idx="702">
                  <c:v>41977</c:v>
                </c:pt>
                <c:pt idx="703">
                  <c:v>41978</c:v>
                </c:pt>
                <c:pt idx="704">
                  <c:v>41979</c:v>
                </c:pt>
                <c:pt idx="705">
                  <c:v>41980</c:v>
                </c:pt>
                <c:pt idx="706">
                  <c:v>41981</c:v>
                </c:pt>
                <c:pt idx="707">
                  <c:v>41982</c:v>
                </c:pt>
                <c:pt idx="708">
                  <c:v>41983</c:v>
                </c:pt>
                <c:pt idx="709">
                  <c:v>41984</c:v>
                </c:pt>
                <c:pt idx="710">
                  <c:v>41985</c:v>
                </c:pt>
                <c:pt idx="711">
                  <c:v>41986</c:v>
                </c:pt>
                <c:pt idx="712">
                  <c:v>41987</c:v>
                </c:pt>
                <c:pt idx="713">
                  <c:v>41988</c:v>
                </c:pt>
                <c:pt idx="714">
                  <c:v>41989</c:v>
                </c:pt>
                <c:pt idx="715">
                  <c:v>41990</c:v>
                </c:pt>
                <c:pt idx="716">
                  <c:v>41991</c:v>
                </c:pt>
                <c:pt idx="717">
                  <c:v>41992</c:v>
                </c:pt>
                <c:pt idx="718">
                  <c:v>41993</c:v>
                </c:pt>
                <c:pt idx="719">
                  <c:v>41994</c:v>
                </c:pt>
                <c:pt idx="720">
                  <c:v>41995</c:v>
                </c:pt>
                <c:pt idx="721">
                  <c:v>41996</c:v>
                </c:pt>
                <c:pt idx="722">
                  <c:v>41997</c:v>
                </c:pt>
                <c:pt idx="723">
                  <c:v>41998</c:v>
                </c:pt>
                <c:pt idx="724">
                  <c:v>41999</c:v>
                </c:pt>
                <c:pt idx="725">
                  <c:v>42000</c:v>
                </c:pt>
                <c:pt idx="726">
                  <c:v>42001</c:v>
                </c:pt>
                <c:pt idx="727">
                  <c:v>42002</c:v>
                </c:pt>
                <c:pt idx="728">
                  <c:v>42003</c:v>
                </c:pt>
                <c:pt idx="729">
                  <c:v>42004</c:v>
                </c:pt>
                <c:pt idx="730">
                  <c:v>42005</c:v>
                </c:pt>
                <c:pt idx="731">
                  <c:v>42006</c:v>
                </c:pt>
                <c:pt idx="732">
                  <c:v>42007</c:v>
                </c:pt>
                <c:pt idx="733">
                  <c:v>42008</c:v>
                </c:pt>
                <c:pt idx="734">
                  <c:v>42009</c:v>
                </c:pt>
                <c:pt idx="735">
                  <c:v>42010</c:v>
                </c:pt>
                <c:pt idx="736">
                  <c:v>42011</c:v>
                </c:pt>
                <c:pt idx="737">
                  <c:v>42012</c:v>
                </c:pt>
                <c:pt idx="738">
                  <c:v>42013</c:v>
                </c:pt>
                <c:pt idx="739">
                  <c:v>42014</c:v>
                </c:pt>
                <c:pt idx="740">
                  <c:v>42015</c:v>
                </c:pt>
                <c:pt idx="741">
                  <c:v>42016</c:v>
                </c:pt>
                <c:pt idx="742">
                  <c:v>42017</c:v>
                </c:pt>
                <c:pt idx="743">
                  <c:v>42018</c:v>
                </c:pt>
                <c:pt idx="744">
                  <c:v>42019</c:v>
                </c:pt>
                <c:pt idx="745">
                  <c:v>42020</c:v>
                </c:pt>
                <c:pt idx="746">
                  <c:v>42021</c:v>
                </c:pt>
                <c:pt idx="747">
                  <c:v>42022</c:v>
                </c:pt>
                <c:pt idx="748">
                  <c:v>42023</c:v>
                </c:pt>
                <c:pt idx="749">
                  <c:v>42024</c:v>
                </c:pt>
                <c:pt idx="750">
                  <c:v>42025</c:v>
                </c:pt>
                <c:pt idx="751">
                  <c:v>42026</c:v>
                </c:pt>
                <c:pt idx="752">
                  <c:v>42027</c:v>
                </c:pt>
                <c:pt idx="753">
                  <c:v>42028</c:v>
                </c:pt>
                <c:pt idx="754">
                  <c:v>42029</c:v>
                </c:pt>
                <c:pt idx="755">
                  <c:v>42030</c:v>
                </c:pt>
                <c:pt idx="756">
                  <c:v>42031</c:v>
                </c:pt>
                <c:pt idx="757">
                  <c:v>42032</c:v>
                </c:pt>
                <c:pt idx="758">
                  <c:v>42033</c:v>
                </c:pt>
                <c:pt idx="759">
                  <c:v>42034</c:v>
                </c:pt>
                <c:pt idx="760">
                  <c:v>42035</c:v>
                </c:pt>
                <c:pt idx="761">
                  <c:v>42036</c:v>
                </c:pt>
                <c:pt idx="762">
                  <c:v>42037</c:v>
                </c:pt>
                <c:pt idx="763">
                  <c:v>42038</c:v>
                </c:pt>
                <c:pt idx="764">
                  <c:v>42039</c:v>
                </c:pt>
                <c:pt idx="765">
                  <c:v>42040</c:v>
                </c:pt>
                <c:pt idx="766">
                  <c:v>42041</c:v>
                </c:pt>
                <c:pt idx="767">
                  <c:v>42042</c:v>
                </c:pt>
                <c:pt idx="768">
                  <c:v>42043</c:v>
                </c:pt>
                <c:pt idx="769">
                  <c:v>42044</c:v>
                </c:pt>
                <c:pt idx="770">
                  <c:v>42045</c:v>
                </c:pt>
                <c:pt idx="771">
                  <c:v>42046</c:v>
                </c:pt>
                <c:pt idx="772">
                  <c:v>42047</c:v>
                </c:pt>
                <c:pt idx="773">
                  <c:v>42048</c:v>
                </c:pt>
                <c:pt idx="774">
                  <c:v>42049</c:v>
                </c:pt>
                <c:pt idx="775">
                  <c:v>42050</c:v>
                </c:pt>
                <c:pt idx="776">
                  <c:v>42051</c:v>
                </c:pt>
                <c:pt idx="777">
                  <c:v>42052</c:v>
                </c:pt>
                <c:pt idx="778">
                  <c:v>42053</c:v>
                </c:pt>
                <c:pt idx="779">
                  <c:v>42054</c:v>
                </c:pt>
                <c:pt idx="780">
                  <c:v>42055</c:v>
                </c:pt>
                <c:pt idx="781">
                  <c:v>42056</c:v>
                </c:pt>
                <c:pt idx="782">
                  <c:v>42057</c:v>
                </c:pt>
                <c:pt idx="783">
                  <c:v>42058</c:v>
                </c:pt>
                <c:pt idx="784">
                  <c:v>42059</c:v>
                </c:pt>
                <c:pt idx="785">
                  <c:v>42060</c:v>
                </c:pt>
                <c:pt idx="786">
                  <c:v>42061</c:v>
                </c:pt>
                <c:pt idx="787">
                  <c:v>42062</c:v>
                </c:pt>
                <c:pt idx="788">
                  <c:v>42063</c:v>
                </c:pt>
                <c:pt idx="789">
                  <c:v>42064</c:v>
                </c:pt>
                <c:pt idx="790">
                  <c:v>42065</c:v>
                </c:pt>
                <c:pt idx="791">
                  <c:v>42066</c:v>
                </c:pt>
                <c:pt idx="792">
                  <c:v>42067</c:v>
                </c:pt>
                <c:pt idx="793">
                  <c:v>42068</c:v>
                </c:pt>
                <c:pt idx="794">
                  <c:v>42069</c:v>
                </c:pt>
                <c:pt idx="795">
                  <c:v>42070</c:v>
                </c:pt>
                <c:pt idx="796">
                  <c:v>42071</c:v>
                </c:pt>
                <c:pt idx="797">
                  <c:v>42072</c:v>
                </c:pt>
                <c:pt idx="798">
                  <c:v>42073</c:v>
                </c:pt>
                <c:pt idx="799">
                  <c:v>42074</c:v>
                </c:pt>
                <c:pt idx="800">
                  <c:v>42075</c:v>
                </c:pt>
                <c:pt idx="801">
                  <c:v>42076</c:v>
                </c:pt>
                <c:pt idx="802">
                  <c:v>42077</c:v>
                </c:pt>
                <c:pt idx="803">
                  <c:v>42078</c:v>
                </c:pt>
                <c:pt idx="804">
                  <c:v>42079</c:v>
                </c:pt>
                <c:pt idx="805">
                  <c:v>42080</c:v>
                </c:pt>
                <c:pt idx="806">
                  <c:v>42081</c:v>
                </c:pt>
                <c:pt idx="807">
                  <c:v>42082</c:v>
                </c:pt>
                <c:pt idx="808">
                  <c:v>42083</c:v>
                </c:pt>
                <c:pt idx="809">
                  <c:v>42084</c:v>
                </c:pt>
                <c:pt idx="810">
                  <c:v>42085</c:v>
                </c:pt>
                <c:pt idx="811">
                  <c:v>42086</c:v>
                </c:pt>
                <c:pt idx="812">
                  <c:v>42087</c:v>
                </c:pt>
                <c:pt idx="813">
                  <c:v>42088</c:v>
                </c:pt>
                <c:pt idx="814">
                  <c:v>42089</c:v>
                </c:pt>
                <c:pt idx="815">
                  <c:v>42090</c:v>
                </c:pt>
                <c:pt idx="816">
                  <c:v>42091</c:v>
                </c:pt>
                <c:pt idx="817">
                  <c:v>42092</c:v>
                </c:pt>
                <c:pt idx="818">
                  <c:v>42093</c:v>
                </c:pt>
                <c:pt idx="819">
                  <c:v>42094</c:v>
                </c:pt>
                <c:pt idx="820">
                  <c:v>42095</c:v>
                </c:pt>
                <c:pt idx="821">
                  <c:v>42096</c:v>
                </c:pt>
                <c:pt idx="822">
                  <c:v>42097</c:v>
                </c:pt>
                <c:pt idx="823">
                  <c:v>42098</c:v>
                </c:pt>
                <c:pt idx="824">
                  <c:v>42099</c:v>
                </c:pt>
                <c:pt idx="825">
                  <c:v>42100</c:v>
                </c:pt>
                <c:pt idx="826">
                  <c:v>42101</c:v>
                </c:pt>
                <c:pt idx="827">
                  <c:v>42102</c:v>
                </c:pt>
                <c:pt idx="828">
                  <c:v>42103</c:v>
                </c:pt>
                <c:pt idx="829">
                  <c:v>42104</c:v>
                </c:pt>
                <c:pt idx="830">
                  <c:v>42105</c:v>
                </c:pt>
                <c:pt idx="831">
                  <c:v>42106</c:v>
                </c:pt>
                <c:pt idx="832">
                  <c:v>42107</c:v>
                </c:pt>
                <c:pt idx="833">
                  <c:v>42108</c:v>
                </c:pt>
                <c:pt idx="834">
                  <c:v>42109</c:v>
                </c:pt>
                <c:pt idx="835">
                  <c:v>42110</c:v>
                </c:pt>
                <c:pt idx="836">
                  <c:v>42111</c:v>
                </c:pt>
                <c:pt idx="837">
                  <c:v>42112</c:v>
                </c:pt>
                <c:pt idx="838">
                  <c:v>42113</c:v>
                </c:pt>
                <c:pt idx="839">
                  <c:v>42114</c:v>
                </c:pt>
                <c:pt idx="840">
                  <c:v>42115</c:v>
                </c:pt>
                <c:pt idx="841">
                  <c:v>42116</c:v>
                </c:pt>
                <c:pt idx="842">
                  <c:v>42117</c:v>
                </c:pt>
                <c:pt idx="843">
                  <c:v>42118</c:v>
                </c:pt>
                <c:pt idx="844">
                  <c:v>42119</c:v>
                </c:pt>
                <c:pt idx="845">
                  <c:v>42120</c:v>
                </c:pt>
                <c:pt idx="846">
                  <c:v>42121</c:v>
                </c:pt>
                <c:pt idx="847">
                  <c:v>42122</c:v>
                </c:pt>
                <c:pt idx="848">
                  <c:v>42123</c:v>
                </c:pt>
                <c:pt idx="849">
                  <c:v>42124</c:v>
                </c:pt>
                <c:pt idx="850">
                  <c:v>42125</c:v>
                </c:pt>
                <c:pt idx="851">
                  <c:v>42126</c:v>
                </c:pt>
                <c:pt idx="852">
                  <c:v>42127</c:v>
                </c:pt>
                <c:pt idx="853">
                  <c:v>42128</c:v>
                </c:pt>
                <c:pt idx="854">
                  <c:v>42129</c:v>
                </c:pt>
                <c:pt idx="855">
                  <c:v>42130</c:v>
                </c:pt>
                <c:pt idx="856">
                  <c:v>42131</c:v>
                </c:pt>
                <c:pt idx="857">
                  <c:v>42132</c:v>
                </c:pt>
                <c:pt idx="858">
                  <c:v>42133</c:v>
                </c:pt>
                <c:pt idx="859">
                  <c:v>42134</c:v>
                </c:pt>
                <c:pt idx="860">
                  <c:v>42135</c:v>
                </c:pt>
                <c:pt idx="861">
                  <c:v>42136</c:v>
                </c:pt>
                <c:pt idx="862">
                  <c:v>42137</c:v>
                </c:pt>
                <c:pt idx="863">
                  <c:v>42138</c:v>
                </c:pt>
                <c:pt idx="864">
                  <c:v>42139</c:v>
                </c:pt>
                <c:pt idx="865">
                  <c:v>42140</c:v>
                </c:pt>
                <c:pt idx="866">
                  <c:v>42141</c:v>
                </c:pt>
                <c:pt idx="867">
                  <c:v>42142</c:v>
                </c:pt>
                <c:pt idx="868">
                  <c:v>42143</c:v>
                </c:pt>
                <c:pt idx="869">
                  <c:v>42144</c:v>
                </c:pt>
                <c:pt idx="870">
                  <c:v>42145</c:v>
                </c:pt>
                <c:pt idx="871">
                  <c:v>42146</c:v>
                </c:pt>
                <c:pt idx="872">
                  <c:v>42147</c:v>
                </c:pt>
                <c:pt idx="873">
                  <c:v>42148</c:v>
                </c:pt>
                <c:pt idx="874">
                  <c:v>42149</c:v>
                </c:pt>
                <c:pt idx="875">
                  <c:v>42150</c:v>
                </c:pt>
                <c:pt idx="876">
                  <c:v>42151</c:v>
                </c:pt>
                <c:pt idx="877">
                  <c:v>42152</c:v>
                </c:pt>
                <c:pt idx="878">
                  <c:v>42153</c:v>
                </c:pt>
                <c:pt idx="879">
                  <c:v>42154</c:v>
                </c:pt>
                <c:pt idx="880">
                  <c:v>42155</c:v>
                </c:pt>
                <c:pt idx="881">
                  <c:v>42156</c:v>
                </c:pt>
                <c:pt idx="882">
                  <c:v>42157</c:v>
                </c:pt>
                <c:pt idx="883">
                  <c:v>42158</c:v>
                </c:pt>
                <c:pt idx="884">
                  <c:v>42159</c:v>
                </c:pt>
                <c:pt idx="885">
                  <c:v>42160</c:v>
                </c:pt>
                <c:pt idx="886">
                  <c:v>42161</c:v>
                </c:pt>
                <c:pt idx="887">
                  <c:v>42162</c:v>
                </c:pt>
                <c:pt idx="888">
                  <c:v>42163</c:v>
                </c:pt>
                <c:pt idx="889">
                  <c:v>42164</c:v>
                </c:pt>
                <c:pt idx="890">
                  <c:v>42165</c:v>
                </c:pt>
                <c:pt idx="891">
                  <c:v>42166</c:v>
                </c:pt>
                <c:pt idx="892">
                  <c:v>42167</c:v>
                </c:pt>
                <c:pt idx="893">
                  <c:v>42168</c:v>
                </c:pt>
                <c:pt idx="894">
                  <c:v>42169</c:v>
                </c:pt>
                <c:pt idx="895">
                  <c:v>42170</c:v>
                </c:pt>
                <c:pt idx="896">
                  <c:v>42171</c:v>
                </c:pt>
                <c:pt idx="897">
                  <c:v>42172</c:v>
                </c:pt>
                <c:pt idx="898">
                  <c:v>42173</c:v>
                </c:pt>
                <c:pt idx="899">
                  <c:v>42174</c:v>
                </c:pt>
                <c:pt idx="900">
                  <c:v>42175</c:v>
                </c:pt>
                <c:pt idx="901">
                  <c:v>42176</c:v>
                </c:pt>
                <c:pt idx="902">
                  <c:v>42177</c:v>
                </c:pt>
                <c:pt idx="903">
                  <c:v>42178</c:v>
                </c:pt>
                <c:pt idx="904">
                  <c:v>42179</c:v>
                </c:pt>
                <c:pt idx="905">
                  <c:v>42180</c:v>
                </c:pt>
                <c:pt idx="906">
                  <c:v>42181</c:v>
                </c:pt>
                <c:pt idx="907">
                  <c:v>42182</c:v>
                </c:pt>
                <c:pt idx="908">
                  <c:v>42183</c:v>
                </c:pt>
                <c:pt idx="909">
                  <c:v>42184</c:v>
                </c:pt>
                <c:pt idx="910">
                  <c:v>42185</c:v>
                </c:pt>
                <c:pt idx="911">
                  <c:v>42186</c:v>
                </c:pt>
                <c:pt idx="912">
                  <c:v>42187</c:v>
                </c:pt>
                <c:pt idx="913">
                  <c:v>42188</c:v>
                </c:pt>
                <c:pt idx="914">
                  <c:v>42189</c:v>
                </c:pt>
                <c:pt idx="915">
                  <c:v>42190</c:v>
                </c:pt>
                <c:pt idx="916">
                  <c:v>42191</c:v>
                </c:pt>
                <c:pt idx="917">
                  <c:v>42192</c:v>
                </c:pt>
                <c:pt idx="918">
                  <c:v>42193</c:v>
                </c:pt>
                <c:pt idx="919">
                  <c:v>42194</c:v>
                </c:pt>
                <c:pt idx="920">
                  <c:v>42195</c:v>
                </c:pt>
                <c:pt idx="921">
                  <c:v>42196</c:v>
                </c:pt>
                <c:pt idx="922">
                  <c:v>42197</c:v>
                </c:pt>
                <c:pt idx="923">
                  <c:v>42198</c:v>
                </c:pt>
                <c:pt idx="924">
                  <c:v>42199</c:v>
                </c:pt>
                <c:pt idx="925">
                  <c:v>42200</c:v>
                </c:pt>
                <c:pt idx="926">
                  <c:v>42201</c:v>
                </c:pt>
                <c:pt idx="927">
                  <c:v>42202</c:v>
                </c:pt>
                <c:pt idx="928">
                  <c:v>42203</c:v>
                </c:pt>
                <c:pt idx="929">
                  <c:v>42204</c:v>
                </c:pt>
                <c:pt idx="930">
                  <c:v>42205</c:v>
                </c:pt>
                <c:pt idx="931">
                  <c:v>42206</c:v>
                </c:pt>
                <c:pt idx="932">
                  <c:v>42207</c:v>
                </c:pt>
                <c:pt idx="933">
                  <c:v>42208</c:v>
                </c:pt>
                <c:pt idx="934">
                  <c:v>42209</c:v>
                </c:pt>
                <c:pt idx="935">
                  <c:v>42210</c:v>
                </c:pt>
                <c:pt idx="936">
                  <c:v>42211</c:v>
                </c:pt>
                <c:pt idx="937">
                  <c:v>42212</c:v>
                </c:pt>
                <c:pt idx="938">
                  <c:v>42213</c:v>
                </c:pt>
                <c:pt idx="939">
                  <c:v>42214</c:v>
                </c:pt>
                <c:pt idx="940">
                  <c:v>42215</c:v>
                </c:pt>
                <c:pt idx="941">
                  <c:v>42216</c:v>
                </c:pt>
                <c:pt idx="942">
                  <c:v>42217</c:v>
                </c:pt>
                <c:pt idx="943">
                  <c:v>42218</c:v>
                </c:pt>
                <c:pt idx="944">
                  <c:v>42219</c:v>
                </c:pt>
                <c:pt idx="945">
                  <c:v>42220</c:v>
                </c:pt>
                <c:pt idx="946">
                  <c:v>42221</c:v>
                </c:pt>
                <c:pt idx="947">
                  <c:v>42222</c:v>
                </c:pt>
                <c:pt idx="948">
                  <c:v>42223</c:v>
                </c:pt>
                <c:pt idx="949">
                  <c:v>42224</c:v>
                </c:pt>
                <c:pt idx="950">
                  <c:v>42225</c:v>
                </c:pt>
                <c:pt idx="951">
                  <c:v>42226</c:v>
                </c:pt>
                <c:pt idx="952">
                  <c:v>42227</c:v>
                </c:pt>
                <c:pt idx="953">
                  <c:v>42228</c:v>
                </c:pt>
                <c:pt idx="954">
                  <c:v>42229</c:v>
                </c:pt>
                <c:pt idx="955">
                  <c:v>42230</c:v>
                </c:pt>
                <c:pt idx="956">
                  <c:v>42231</c:v>
                </c:pt>
                <c:pt idx="957">
                  <c:v>42232</c:v>
                </c:pt>
                <c:pt idx="958">
                  <c:v>42233</c:v>
                </c:pt>
                <c:pt idx="959">
                  <c:v>42234</c:v>
                </c:pt>
                <c:pt idx="960">
                  <c:v>42235</c:v>
                </c:pt>
                <c:pt idx="961">
                  <c:v>42236</c:v>
                </c:pt>
                <c:pt idx="962">
                  <c:v>42237</c:v>
                </c:pt>
                <c:pt idx="963">
                  <c:v>42238</c:v>
                </c:pt>
                <c:pt idx="964">
                  <c:v>42239</c:v>
                </c:pt>
                <c:pt idx="965">
                  <c:v>42240</c:v>
                </c:pt>
                <c:pt idx="966">
                  <c:v>42241</c:v>
                </c:pt>
                <c:pt idx="967">
                  <c:v>42242</c:v>
                </c:pt>
                <c:pt idx="968">
                  <c:v>42243</c:v>
                </c:pt>
                <c:pt idx="969">
                  <c:v>42244</c:v>
                </c:pt>
                <c:pt idx="970">
                  <c:v>42245</c:v>
                </c:pt>
                <c:pt idx="971">
                  <c:v>42246</c:v>
                </c:pt>
                <c:pt idx="972">
                  <c:v>42247</c:v>
                </c:pt>
                <c:pt idx="973">
                  <c:v>42248</c:v>
                </c:pt>
                <c:pt idx="974">
                  <c:v>42249</c:v>
                </c:pt>
                <c:pt idx="975">
                  <c:v>42250</c:v>
                </c:pt>
                <c:pt idx="976">
                  <c:v>42251</c:v>
                </c:pt>
                <c:pt idx="977">
                  <c:v>42252</c:v>
                </c:pt>
                <c:pt idx="978">
                  <c:v>42253</c:v>
                </c:pt>
                <c:pt idx="979">
                  <c:v>42254</c:v>
                </c:pt>
                <c:pt idx="980">
                  <c:v>42255</c:v>
                </c:pt>
                <c:pt idx="981">
                  <c:v>42256</c:v>
                </c:pt>
                <c:pt idx="982">
                  <c:v>42257</c:v>
                </c:pt>
                <c:pt idx="983">
                  <c:v>42258</c:v>
                </c:pt>
                <c:pt idx="984">
                  <c:v>42259</c:v>
                </c:pt>
                <c:pt idx="985">
                  <c:v>42260</c:v>
                </c:pt>
                <c:pt idx="986">
                  <c:v>42261</c:v>
                </c:pt>
                <c:pt idx="987">
                  <c:v>42262</c:v>
                </c:pt>
                <c:pt idx="988">
                  <c:v>42263</c:v>
                </c:pt>
                <c:pt idx="989">
                  <c:v>42264</c:v>
                </c:pt>
                <c:pt idx="990">
                  <c:v>42265</c:v>
                </c:pt>
                <c:pt idx="991">
                  <c:v>42266</c:v>
                </c:pt>
                <c:pt idx="992">
                  <c:v>42267</c:v>
                </c:pt>
                <c:pt idx="993">
                  <c:v>42268</c:v>
                </c:pt>
                <c:pt idx="994">
                  <c:v>42269</c:v>
                </c:pt>
                <c:pt idx="995">
                  <c:v>42270</c:v>
                </c:pt>
                <c:pt idx="996">
                  <c:v>42271</c:v>
                </c:pt>
                <c:pt idx="997">
                  <c:v>42272</c:v>
                </c:pt>
                <c:pt idx="998">
                  <c:v>42273</c:v>
                </c:pt>
                <c:pt idx="999">
                  <c:v>42274</c:v>
                </c:pt>
                <c:pt idx="1000">
                  <c:v>42275</c:v>
                </c:pt>
                <c:pt idx="1001">
                  <c:v>42276</c:v>
                </c:pt>
                <c:pt idx="1002">
                  <c:v>42277</c:v>
                </c:pt>
                <c:pt idx="1003">
                  <c:v>42278</c:v>
                </c:pt>
                <c:pt idx="1004">
                  <c:v>42279</c:v>
                </c:pt>
                <c:pt idx="1005">
                  <c:v>42280</c:v>
                </c:pt>
                <c:pt idx="1006">
                  <c:v>42281</c:v>
                </c:pt>
                <c:pt idx="1007">
                  <c:v>42282</c:v>
                </c:pt>
                <c:pt idx="1008">
                  <c:v>42283</c:v>
                </c:pt>
                <c:pt idx="1009">
                  <c:v>42284</c:v>
                </c:pt>
                <c:pt idx="1010">
                  <c:v>42285</c:v>
                </c:pt>
                <c:pt idx="1011">
                  <c:v>42286</c:v>
                </c:pt>
                <c:pt idx="1012">
                  <c:v>42287</c:v>
                </c:pt>
                <c:pt idx="1013">
                  <c:v>42288</c:v>
                </c:pt>
                <c:pt idx="1014">
                  <c:v>42289</c:v>
                </c:pt>
                <c:pt idx="1015">
                  <c:v>42290</c:v>
                </c:pt>
                <c:pt idx="1016">
                  <c:v>42291</c:v>
                </c:pt>
                <c:pt idx="1017">
                  <c:v>42292</c:v>
                </c:pt>
                <c:pt idx="1018">
                  <c:v>42293</c:v>
                </c:pt>
                <c:pt idx="1019">
                  <c:v>42294</c:v>
                </c:pt>
                <c:pt idx="1020">
                  <c:v>42295</c:v>
                </c:pt>
                <c:pt idx="1021">
                  <c:v>42296</c:v>
                </c:pt>
                <c:pt idx="1022">
                  <c:v>42297</c:v>
                </c:pt>
                <c:pt idx="1023">
                  <c:v>42298</c:v>
                </c:pt>
                <c:pt idx="1024">
                  <c:v>42299</c:v>
                </c:pt>
                <c:pt idx="1025">
                  <c:v>42300</c:v>
                </c:pt>
                <c:pt idx="1026">
                  <c:v>42301</c:v>
                </c:pt>
                <c:pt idx="1027">
                  <c:v>42302</c:v>
                </c:pt>
                <c:pt idx="1028">
                  <c:v>42303</c:v>
                </c:pt>
                <c:pt idx="1029">
                  <c:v>42304</c:v>
                </c:pt>
                <c:pt idx="1030">
                  <c:v>42305</c:v>
                </c:pt>
                <c:pt idx="1031">
                  <c:v>42306</c:v>
                </c:pt>
                <c:pt idx="1032">
                  <c:v>42307</c:v>
                </c:pt>
                <c:pt idx="1033">
                  <c:v>42308</c:v>
                </c:pt>
                <c:pt idx="1034">
                  <c:v>42309</c:v>
                </c:pt>
                <c:pt idx="1035">
                  <c:v>42310</c:v>
                </c:pt>
                <c:pt idx="1036">
                  <c:v>42311</c:v>
                </c:pt>
                <c:pt idx="1037">
                  <c:v>42312</c:v>
                </c:pt>
                <c:pt idx="1038">
                  <c:v>42313</c:v>
                </c:pt>
                <c:pt idx="1039">
                  <c:v>42314</c:v>
                </c:pt>
                <c:pt idx="1040">
                  <c:v>42315</c:v>
                </c:pt>
                <c:pt idx="1041">
                  <c:v>42316</c:v>
                </c:pt>
                <c:pt idx="1042">
                  <c:v>42317</c:v>
                </c:pt>
                <c:pt idx="1043">
                  <c:v>42318</c:v>
                </c:pt>
                <c:pt idx="1044">
                  <c:v>42319</c:v>
                </c:pt>
                <c:pt idx="1045">
                  <c:v>42320</c:v>
                </c:pt>
                <c:pt idx="1046">
                  <c:v>42321</c:v>
                </c:pt>
                <c:pt idx="1047">
                  <c:v>42322</c:v>
                </c:pt>
                <c:pt idx="1048">
                  <c:v>42323</c:v>
                </c:pt>
                <c:pt idx="1049">
                  <c:v>42324</c:v>
                </c:pt>
                <c:pt idx="1050">
                  <c:v>42325</c:v>
                </c:pt>
                <c:pt idx="1051">
                  <c:v>42326</c:v>
                </c:pt>
                <c:pt idx="1052">
                  <c:v>42327</c:v>
                </c:pt>
                <c:pt idx="1053">
                  <c:v>42328</c:v>
                </c:pt>
                <c:pt idx="1054">
                  <c:v>42329</c:v>
                </c:pt>
                <c:pt idx="1055">
                  <c:v>42330</c:v>
                </c:pt>
                <c:pt idx="1056">
                  <c:v>42331</c:v>
                </c:pt>
                <c:pt idx="1057">
                  <c:v>42332</c:v>
                </c:pt>
                <c:pt idx="1058">
                  <c:v>42333</c:v>
                </c:pt>
                <c:pt idx="1059">
                  <c:v>42334</c:v>
                </c:pt>
                <c:pt idx="1060">
                  <c:v>42335</c:v>
                </c:pt>
                <c:pt idx="1061">
                  <c:v>42336</c:v>
                </c:pt>
                <c:pt idx="1062">
                  <c:v>42337</c:v>
                </c:pt>
                <c:pt idx="1063">
                  <c:v>42338</c:v>
                </c:pt>
                <c:pt idx="1064">
                  <c:v>42339</c:v>
                </c:pt>
                <c:pt idx="1065">
                  <c:v>42340</c:v>
                </c:pt>
                <c:pt idx="1066">
                  <c:v>42341</c:v>
                </c:pt>
                <c:pt idx="1067">
                  <c:v>42342</c:v>
                </c:pt>
                <c:pt idx="1068">
                  <c:v>42343</c:v>
                </c:pt>
                <c:pt idx="1069">
                  <c:v>42344</c:v>
                </c:pt>
                <c:pt idx="1070">
                  <c:v>42345</c:v>
                </c:pt>
                <c:pt idx="1071">
                  <c:v>42346</c:v>
                </c:pt>
                <c:pt idx="1072">
                  <c:v>42347</c:v>
                </c:pt>
                <c:pt idx="1073">
                  <c:v>42348</c:v>
                </c:pt>
                <c:pt idx="1074">
                  <c:v>42349</c:v>
                </c:pt>
                <c:pt idx="1075">
                  <c:v>42350</c:v>
                </c:pt>
                <c:pt idx="1076">
                  <c:v>42351</c:v>
                </c:pt>
                <c:pt idx="1077">
                  <c:v>42352</c:v>
                </c:pt>
                <c:pt idx="1078">
                  <c:v>42353</c:v>
                </c:pt>
                <c:pt idx="1079">
                  <c:v>42354</c:v>
                </c:pt>
                <c:pt idx="1080">
                  <c:v>42355</c:v>
                </c:pt>
                <c:pt idx="1081">
                  <c:v>42356</c:v>
                </c:pt>
                <c:pt idx="1082">
                  <c:v>42357</c:v>
                </c:pt>
                <c:pt idx="1083">
                  <c:v>42358</c:v>
                </c:pt>
                <c:pt idx="1084">
                  <c:v>42359</c:v>
                </c:pt>
                <c:pt idx="1085">
                  <c:v>42360</c:v>
                </c:pt>
                <c:pt idx="1086">
                  <c:v>42361</c:v>
                </c:pt>
                <c:pt idx="1087">
                  <c:v>42362</c:v>
                </c:pt>
                <c:pt idx="1088">
                  <c:v>42363</c:v>
                </c:pt>
                <c:pt idx="1089">
                  <c:v>42364</c:v>
                </c:pt>
                <c:pt idx="1090">
                  <c:v>42365</c:v>
                </c:pt>
                <c:pt idx="1091">
                  <c:v>42366</c:v>
                </c:pt>
                <c:pt idx="1092">
                  <c:v>42367</c:v>
                </c:pt>
                <c:pt idx="1093">
                  <c:v>42368</c:v>
                </c:pt>
                <c:pt idx="1094">
                  <c:v>42369</c:v>
                </c:pt>
                <c:pt idx="1095">
                  <c:v>42370</c:v>
                </c:pt>
                <c:pt idx="1096">
                  <c:v>42371</c:v>
                </c:pt>
                <c:pt idx="1097">
                  <c:v>42372</c:v>
                </c:pt>
                <c:pt idx="1098">
                  <c:v>42373</c:v>
                </c:pt>
                <c:pt idx="1099">
                  <c:v>42374</c:v>
                </c:pt>
                <c:pt idx="1100">
                  <c:v>42375</c:v>
                </c:pt>
                <c:pt idx="1101">
                  <c:v>42376</c:v>
                </c:pt>
                <c:pt idx="1102">
                  <c:v>42377</c:v>
                </c:pt>
                <c:pt idx="1103">
                  <c:v>42378</c:v>
                </c:pt>
                <c:pt idx="1104">
                  <c:v>42379</c:v>
                </c:pt>
                <c:pt idx="1105">
                  <c:v>42380</c:v>
                </c:pt>
                <c:pt idx="1106">
                  <c:v>42381</c:v>
                </c:pt>
                <c:pt idx="1107">
                  <c:v>42382</c:v>
                </c:pt>
                <c:pt idx="1108">
                  <c:v>42383</c:v>
                </c:pt>
                <c:pt idx="1109">
                  <c:v>42384</c:v>
                </c:pt>
                <c:pt idx="1110">
                  <c:v>42385</c:v>
                </c:pt>
                <c:pt idx="1111">
                  <c:v>42386</c:v>
                </c:pt>
                <c:pt idx="1112">
                  <c:v>42387</c:v>
                </c:pt>
                <c:pt idx="1113">
                  <c:v>42388</c:v>
                </c:pt>
                <c:pt idx="1114">
                  <c:v>42389</c:v>
                </c:pt>
                <c:pt idx="1115">
                  <c:v>42390</c:v>
                </c:pt>
                <c:pt idx="1116">
                  <c:v>42391</c:v>
                </c:pt>
                <c:pt idx="1117">
                  <c:v>42392</c:v>
                </c:pt>
                <c:pt idx="1118">
                  <c:v>42393</c:v>
                </c:pt>
                <c:pt idx="1119">
                  <c:v>42394</c:v>
                </c:pt>
                <c:pt idx="1120">
                  <c:v>42395</c:v>
                </c:pt>
                <c:pt idx="1121">
                  <c:v>42396</c:v>
                </c:pt>
                <c:pt idx="1122">
                  <c:v>42397</c:v>
                </c:pt>
                <c:pt idx="1123">
                  <c:v>42398</c:v>
                </c:pt>
                <c:pt idx="1124">
                  <c:v>42399</c:v>
                </c:pt>
                <c:pt idx="1125">
                  <c:v>42400</c:v>
                </c:pt>
                <c:pt idx="1126">
                  <c:v>42401</c:v>
                </c:pt>
                <c:pt idx="1127">
                  <c:v>42402</c:v>
                </c:pt>
                <c:pt idx="1128">
                  <c:v>42403</c:v>
                </c:pt>
                <c:pt idx="1129">
                  <c:v>42404</c:v>
                </c:pt>
                <c:pt idx="1130">
                  <c:v>42405</c:v>
                </c:pt>
                <c:pt idx="1131">
                  <c:v>42406</c:v>
                </c:pt>
                <c:pt idx="1132">
                  <c:v>42407</c:v>
                </c:pt>
                <c:pt idx="1133">
                  <c:v>42408</c:v>
                </c:pt>
                <c:pt idx="1134">
                  <c:v>42409</c:v>
                </c:pt>
                <c:pt idx="1135">
                  <c:v>42410</c:v>
                </c:pt>
                <c:pt idx="1136">
                  <c:v>42411</c:v>
                </c:pt>
                <c:pt idx="1137">
                  <c:v>42412</c:v>
                </c:pt>
                <c:pt idx="1138">
                  <c:v>42413</c:v>
                </c:pt>
                <c:pt idx="1139">
                  <c:v>42414</c:v>
                </c:pt>
                <c:pt idx="1140">
                  <c:v>42415</c:v>
                </c:pt>
                <c:pt idx="1141">
                  <c:v>42416</c:v>
                </c:pt>
                <c:pt idx="1142">
                  <c:v>42417</c:v>
                </c:pt>
                <c:pt idx="1143">
                  <c:v>42418</c:v>
                </c:pt>
                <c:pt idx="1144">
                  <c:v>42419</c:v>
                </c:pt>
                <c:pt idx="1145">
                  <c:v>42420</c:v>
                </c:pt>
                <c:pt idx="1146">
                  <c:v>42421</c:v>
                </c:pt>
                <c:pt idx="1147">
                  <c:v>42422</c:v>
                </c:pt>
                <c:pt idx="1148">
                  <c:v>42423</c:v>
                </c:pt>
                <c:pt idx="1149">
                  <c:v>42424</c:v>
                </c:pt>
                <c:pt idx="1150">
                  <c:v>42425</c:v>
                </c:pt>
                <c:pt idx="1151">
                  <c:v>42426</c:v>
                </c:pt>
                <c:pt idx="1152">
                  <c:v>42427</c:v>
                </c:pt>
                <c:pt idx="1153">
                  <c:v>42428</c:v>
                </c:pt>
                <c:pt idx="1154">
                  <c:v>42429</c:v>
                </c:pt>
                <c:pt idx="1156">
                  <c:v>42430</c:v>
                </c:pt>
                <c:pt idx="1157">
                  <c:v>42431</c:v>
                </c:pt>
                <c:pt idx="1158">
                  <c:v>42432</c:v>
                </c:pt>
                <c:pt idx="1159">
                  <c:v>42433</c:v>
                </c:pt>
                <c:pt idx="1160">
                  <c:v>42434</c:v>
                </c:pt>
                <c:pt idx="1161">
                  <c:v>42435</c:v>
                </c:pt>
                <c:pt idx="1162">
                  <c:v>42436</c:v>
                </c:pt>
                <c:pt idx="1163">
                  <c:v>42437</c:v>
                </c:pt>
                <c:pt idx="1164">
                  <c:v>42438</c:v>
                </c:pt>
                <c:pt idx="1165">
                  <c:v>42439</c:v>
                </c:pt>
                <c:pt idx="1166">
                  <c:v>42440</c:v>
                </c:pt>
                <c:pt idx="1167">
                  <c:v>42441</c:v>
                </c:pt>
                <c:pt idx="1168">
                  <c:v>42442</c:v>
                </c:pt>
                <c:pt idx="1169">
                  <c:v>42443</c:v>
                </c:pt>
                <c:pt idx="1170">
                  <c:v>42444</c:v>
                </c:pt>
                <c:pt idx="1171">
                  <c:v>42445</c:v>
                </c:pt>
                <c:pt idx="1172">
                  <c:v>42446</c:v>
                </c:pt>
                <c:pt idx="1173">
                  <c:v>42447</c:v>
                </c:pt>
                <c:pt idx="1174">
                  <c:v>42448</c:v>
                </c:pt>
                <c:pt idx="1175">
                  <c:v>42449</c:v>
                </c:pt>
                <c:pt idx="1176">
                  <c:v>42450</c:v>
                </c:pt>
                <c:pt idx="1177">
                  <c:v>42451</c:v>
                </c:pt>
                <c:pt idx="1178">
                  <c:v>42452</c:v>
                </c:pt>
                <c:pt idx="1179">
                  <c:v>42453</c:v>
                </c:pt>
                <c:pt idx="1180">
                  <c:v>42454</c:v>
                </c:pt>
                <c:pt idx="1181">
                  <c:v>42455</c:v>
                </c:pt>
                <c:pt idx="1182">
                  <c:v>42456</c:v>
                </c:pt>
                <c:pt idx="1183">
                  <c:v>42457</c:v>
                </c:pt>
                <c:pt idx="1184">
                  <c:v>42458</c:v>
                </c:pt>
                <c:pt idx="1185">
                  <c:v>42459</c:v>
                </c:pt>
                <c:pt idx="1186">
                  <c:v>42460</c:v>
                </c:pt>
                <c:pt idx="1187">
                  <c:v>42461</c:v>
                </c:pt>
                <c:pt idx="1188">
                  <c:v>42462</c:v>
                </c:pt>
                <c:pt idx="1189">
                  <c:v>42463</c:v>
                </c:pt>
                <c:pt idx="1190">
                  <c:v>42464</c:v>
                </c:pt>
                <c:pt idx="1191">
                  <c:v>42465</c:v>
                </c:pt>
                <c:pt idx="1192">
                  <c:v>42466</c:v>
                </c:pt>
                <c:pt idx="1193">
                  <c:v>42467</c:v>
                </c:pt>
                <c:pt idx="1194">
                  <c:v>42468</c:v>
                </c:pt>
                <c:pt idx="1195">
                  <c:v>42469</c:v>
                </c:pt>
                <c:pt idx="1196">
                  <c:v>42470</c:v>
                </c:pt>
                <c:pt idx="1197">
                  <c:v>42471</c:v>
                </c:pt>
                <c:pt idx="1198">
                  <c:v>42472</c:v>
                </c:pt>
                <c:pt idx="1199">
                  <c:v>42473</c:v>
                </c:pt>
                <c:pt idx="1200">
                  <c:v>42474</c:v>
                </c:pt>
                <c:pt idx="1201">
                  <c:v>42475</c:v>
                </c:pt>
                <c:pt idx="1202">
                  <c:v>42476</c:v>
                </c:pt>
                <c:pt idx="1203">
                  <c:v>42477</c:v>
                </c:pt>
                <c:pt idx="1204">
                  <c:v>42478</c:v>
                </c:pt>
                <c:pt idx="1205">
                  <c:v>42479</c:v>
                </c:pt>
                <c:pt idx="1206">
                  <c:v>42480</c:v>
                </c:pt>
                <c:pt idx="1207">
                  <c:v>42481</c:v>
                </c:pt>
                <c:pt idx="1208">
                  <c:v>42482</c:v>
                </c:pt>
                <c:pt idx="1209">
                  <c:v>42483</c:v>
                </c:pt>
                <c:pt idx="1210">
                  <c:v>42484</c:v>
                </c:pt>
                <c:pt idx="1211">
                  <c:v>42485</c:v>
                </c:pt>
                <c:pt idx="1212">
                  <c:v>42486</c:v>
                </c:pt>
                <c:pt idx="1213">
                  <c:v>42487</c:v>
                </c:pt>
                <c:pt idx="1214">
                  <c:v>42488</c:v>
                </c:pt>
                <c:pt idx="1215">
                  <c:v>42489</c:v>
                </c:pt>
                <c:pt idx="1216">
                  <c:v>42490</c:v>
                </c:pt>
                <c:pt idx="1217">
                  <c:v>42491</c:v>
                </c:pt>
                <c:pt idx="1218">
                  <c:v>42492</c:v>
                </c:pt>
                <c:pt idx="1219">
                  <c:v>42493</c:v>
                </c:pt>
                <c:pt idx="1220">
                  <c:v>42494</c:v>
                </c:pt>
                <c:pt idx="1221">
                  <c:v>42495</c:v>
                </c:pt>
                <c:pt idx="1222">
                  <c:v>42496</c:v>
                </c:pt>
                <c:pt idx="1223">
                  <c:v>42497</c:v>
                </c:pt>
                <c:pt idx="1224">
                  <c:v>42498</c:v>
                </c:pt>
                <c:pt idx="1225">
                  <c:v>42499</c:v>
                </c:pt>
                <c:pt idx="1226">
                  <c:v>42500</c:v>
                </c:pt>
                <c:pt idx="1227">
                  <c:v>42501</c:v>
                </c:pt>
                <c:pt idx="1228">
                  <c:v>42502</c:v>
                </c:pt>
                <c:pt idx="1229">
                  <c:v>42503</c:v>
                </c:pt>
                <c:pt idx="1230">
                  <c:v>42504</c:v>
                </c:pt>
                <c:pt idx="1231">
                  <c:v>42505</c:v>
                </c:pt>
                <c:pt idx="1232">
                  <c:v>42506</c:v>
                </c:pt>
                <c:pt idx="1233">
                  <c:v>42507</c:v>
                </c:pt>
                <c:pt idx="1234">
                  <c:v>42508</c:v>
                </c:pt>
                <c:pt idx="1235">
                  <c:v>42509</c:v>
                </c:pt>
                <c:pt idx="1236">
                  <c:v>42510</c:v>
                </c:pt>
                <c:pt idx="1237">
                  <c:v>42511</c:v>
                </c:pt>
                <c:pt idx="1238">
                  <c:v>42512</c:v>
                </c:pt>
                <c:pt idx="1239">
                  <c:v>42513</c:v>
                </c:pt>
                <c:pt idx="1240">
                  <c:v>42514</c:v>
                </c:pt>
                <c:pt idx="1241">
                  <c:v>42515</c:v>
                </c:pt>
                <c:pt idx="1242">
                  <c:v>42516</c:v>
                </c:pt>
                <c:pt idx="1243">
                  <c:v>42517</c:v>
                </c:pt>
                <c:pt idx="1244">
                  <c:v>42518</c:v>
                </c:pt>
                <c:pt idx="1245">
                  <c:v>42519</c:v>
                </c:pt>
                <c:pt idx="1246">
                  <c:v>42520</c:v>
                </c:pt>
                <c:pt idx="1247">
                  <c:v>42521</c:v>
                </c:pt>
                <c:pt idx="1248">
                  <c:v>42522</c:v>
                </c:pt>
                <c:pt idx="1249">
                  <c:v>42523</c:v>
                </c:pt>
                <c:pt idx="1250">
                  <c:v>42524</c:v>
                </c:pt>
                <c:pt idx="1251">
                  <c:v>42525</c:v>
                </c:pt>
                <c:pt idx="1252">
                  <c:v>42526</c:v>
                </c:pt>
                <c:pt idx="1253">
                  <c:v>42527</c:v>
                </c:pt>
                <c:pt idx="1254">
                  <c:v>42528</c:v>
                </c:pt>
                <c:pt idx="1255">
                  <c:v>42529</c:v>
                </c:pt>
                <c:pt idx="1256">
                  <c:v>42530</c:v>
                </c:pt>
                <c:pt idx="1257">
                  <c:v>42531</c:v>
                </c:pt>
                <c:pt idx="1258">
                  <c:v>42532</c:v>
                </c:pt>
                <c:pt idx="1259">
                  <c:v>42533</c:v>
                </c:pt>
                <c:pt idx="1260">
                  <c:v>42534</c:v>
                </c:pt>
                <c:pt idx="1261">
                  <c:v>42535</c:v>
                </c:pt>
                <c:pt idx="1262">
                  <c:v>42536</c:v>
                </c:pt>
                <c:pt idx="1263">
                  <c:v>42537</c:v>
                </c:pt>
                <c:pt idx="1264">
                  <c:v>42538</c:v>
                </c:pt>
                <c:pt idx="1265">
                  <c:v>42539</c:v>
                </c:pt>
                <c:pt idx="1266">
                  <c:v>42540</c:v>
                </c:pt>
                <c:pt idx="1267">
                  <c:v>42541</c:v>
                </c:pt>
                <c:pt idx="1268">
                  <c:v>42542</c:v>
                </c:pt>
                <c:pt idx="1269">
                  <c:v>42543</c:v>
                </c:pt>
                <c:pt idx="1270">
                  <c:v>42544</c:v>
                </c:pt>
                <c:pt idx="1271">
                  <c:v>42545</c:v>
                </c:pt>
                <c:pt idx="1272">
                  <c:v>42546</c:v>
                </c:pt>
                <c:pt idx="1273">
                  <c:v>42547</c:v>
                </c:pt>
                <c:pt idx="1274">
                  <c:v>42548</c:v>
                </c:pt>
                <c:pt idx="1275">
                  <c:v>42549</c:v>
                </c:pt>
                <c:pt idx="1276">
                  <c:v>42550</c:v>
                </c:pt>
                <c:pt idx="1277">
                  <c:v>42551</c:v>
                </c:pt>
                <c:pt idx="1278">
                  <c:v>42552</c:v>
                </c:pt>
                <c:pt idx="1279">
                  <c:v>42553</c:v>
                </c:pt>
                <c:pt idx="1280">
                  <c:v>42554</c:v>
                </c:pt>
                <c:pt idx="1281">
                  <c:v>42555</c:v>
                </c:pt>
                <c:pt idx="1282">
                  <c:v>42556</c:v>
                </c:pt>
                <c:pt idx="1283">
                  <c:v>42557</c:v>
                </c:pt>
                <c:pt idx="1284">
                  <c:v>42558</c:v>
                </c:pt>
                <c:pt idx="1285">
                  <c:v>42559</c:v>
                </c:pt>
                <c:pt idx="1286">
                  <c:v>42560</c:v>
                </c:pt>
                <c:pt idx="1287">
                  <c:v>42561</c:v>
                </c:pt>
                <c:pt idx="1288">
                  <c:v>42562</c:v>
                </c:pt>
                <c:pt idx="1289">
                  <c:v>42563</c:v>
                </c:pt>
                <c:pt idx="1290">
                  <c:v>42564</c:v>
                </c:pt>
                <c:pt idx="1291">
                  <c:v>42565</c:v>
                </c:pt>
                <c:pt idx="1292">
                  <c:v>42566</c:v>
                </c:pt>
                <c:pt idx="1293">
                  <c:v>42567</c:v>
                </c:pt>
                <c:pt idx="1294">
                  <c:v>42568</c:v>
                </c:pt>
                <c:pt idx="1295">
                  <c:v>42569</c:v>
                </c:pt>
                <c:pt idx="1296">
                  <c:v>42570</c:v>
                </c:pt>
                <c:pt idx="1297">
                  <c:v>42571</c:v>
                </c:pt>
                <c:pt idx="1298">
                  <c:v>42572</c:v>
                </c:pt>
                <c:pt idx="1299">
                  <c:v>42573</c:v>
                </c:pt>
                <c:pt idx="1300">
                  <c:v>42574</c:v>
                </c:pt>
                <c:pt idx="1301">
                  <c:v>42575</c:v>
                </c:pt>
                <c:pt idx="1302">
                  <c:v>42576</c:v>
                </c:pt>
                <c:pt idx="1303">
                  <c:v>42577</c:v>
                </c:pt>
                <c:pt idx="1304">
                  <c:v>42578</c:v>
                </c:pt>
                <c:pt idx="1305">
                  <c:v>42579</c:v>
                </c:pt>
                <c:pt idx="1306">
                  <c:v>42580</c:v>
                </c:pt>
                <c:pt idx="1307">
                  <c:v>42581</c:v>
                </c:pt>
                <c:pt idx="1308">
                  <c:v>42582</c:v>
                </c:pt>
                <c:pt idx="1309">
                  <c:v>42583</c:v>
                </c:pt>
                <c:pt idx="1310">
                  <c:v>42584</c:v>
                </c:pt>
                <c:pt idx="1311">
                  <c:v>42585</c:v>
                </c:pt>
                <c:pt idx="1312">
                  <c:v>42586</c:v>
                </c:pt>
                <c:pt idx="1313">
                  <c:v>42587</c:v>
                </c:pt>
                <c:pt idx="1314">
                  <c:v>42588</c:v>
                </c:pt>
                <c:pt idx="1315">
                  <c:v>42589</c:v>
                </c:pt>
                <c:pt idx="1316">
                  <c:v>42590</c:v>
                </c:pt>
                <c:pt idx="1317">
                  <c:v>42591</c:v>
                </c:pt>
                <c:pt idx="1318">
                  <c:v>42592</c:v>
                </c:pt>
                <c:pt idx="1319">
                  <c:v>42593</c:v>
                </c:pt>
                <c:pt idx="1320">
                  <c:v>42594</c:v>
                </c:pt>
                <c:pt idx="1321">
                  <c:v>42595</c:v>
                </c:pt>
                <c:pt idx="1322">
                  <c:v>42596</c:v>
                </c:pt>
                <c:pt idx="1323">
                  <c:v>42597</c:v>
                </c:pt>
                <c:pt idx="1324">
                  <c:v>42598</c:v>
                </c:pt>
                <c:pt idx="1325">
                  <c:v>42599</c:v>
                </c:pt>
                <c:pt idx="1326">
                  <c:v>42600</c:v>
                </c:pt>
                <c:pt idx="1327">
                  <c:v>42601</c:v>
                </c:pt>
                <c:pt idx="1328">
                  <c:v>42602</c:v>
                </c:pt>
                <c:pt idx="1329">
                  <c:v>42603</c:v>
                </c:pt>
                <c:pt idx="1330">
                  <c:v>42604</c:v>
                </c:pt>
                <c:pt idx="1331">
                  <c:v>42605</c:v>
                </c:pt>
                <c:pt idx="1332">
                  <c:v>42606</c:v>
                </c:pt>
                <c:pt idx="1333">
                  <c:v>42607</c:v>
                </c:pt>
                <c:pt idx="1334">
                  <c:v>42608</c:v>
                </c:pt>
                <c:pt idx="1335">
                  <c:v>42609</c:v>
                </c:pt>
                <c:pt idx="1336">
                  <c:v>42610</c:v>
                </c:pt>
                <c:pt idx="1337">
                  <c:v>42611</c:v>
                </c:pt>
                <c:pt idx="1338">
                  <c:v>42612</c:v>
                </c:pt>
                <c:pt idx="1339">
                  <c:v>42613</c:v>
                </c:pt>
                <c:pt idx="1340">
                  <c:v>42614</c:v>
                </c:pt>
                <c:pt idx="1341">
                  <c:v>42615</c:v>
                </c:pt>
                <c:pt idx="1342">
                  <c:v>42616</c:v>
                </c:pt>
                <c:pt idx="1343">
                  <c:v>42617</c:v>
                </c:pt>
                <c:pt idx="1344">
                  <c:v>42618</c:v>
                </c:pt>
                <c:pt idx="1345">
                  <c:v>42619</c:v>
                </c:pt>
                <c:pt idx="1346">
                  <c:v>42620</c:v>
                </c:pt>
                <c:pt idx="1347">
                  <c:v>42621</c:v>
                </c:pt>
                <c:pt idx="1348">
                  <c:v>42622</c:v>
                </c:pt>
                <c:pt idx="1349">
                  <c:v>42623</c:v>
                </c:pt>
                <c:pt idx="1350">
                  <c:v>42624</c:v>
                </c:pt>
                <c:pt idx="1351">
                  <c:v>42625</c:v>
                </c:pt>
                <c:pt idx="1352">
                  <c:v>42626</c:v>
                </c:pt>
                <c:pt idx="1353">
                  <c:v>42627</c:v>
                </c:pt>
                <c:pt idx="1354">
                  <c:v>42628</c:v>
                </c:pt>
                <c:pt idx="1355">
                  <c:v>42629</c:v>
                </c:pt>
                <c:pt idx="1356">
                  <c:v>42630</c:v>
                </c:pt>
                <c:pt idx="1357">
                  <c:v>42631</c:v>
                </c:pt>
                <c:pt idx="1358">
                  <c:v>42632</c:v>
                </c:pt>
                <c:pt idx="1359">
                  <c:v>42633</c:v>
                </c:pt>
                <c:pt idx="1360">
                  <c:v>42634</c:v>
                </c:pt>
                <c:pt idx="1361">
                  <c:v>42635</c:v>
                </c:pt>
                <c:pt idx="1362">
                  <c:v>42636</c:v>
                </c:pt>
                <c:pt idx="1363">
                  <c:v>42637</c:v>
                </c:pt>
                <c:pt idx="1364">
                  <c:v>42638</c:v>
                </c:pt>
                <c:pt idx="1365">
                  <c:v>42639</c:v>
                </c:pt>
                <c:pt idx="1366">
                  <c:v>42640</c:v>
                </c:pt>
                <c:pt idx="1367">
                  <c:v>42641</c:v>
                </c:pt>
                <c:pt idx="1368">
                  <c:v>42642</c:v>
                </c:pt>
                <c:pt idx="1369">
                  <c:v>42643</c:v>
                </c:pt>
                <c:pt idx="1370">
                  <c:v>42644</c:v>
                </c:pt>
                <c:pt idx="1371">
                  <c:v>42645</c:v>
                </c:pt>
                <c:pt idx="1372">
                  <c:v>42646</c:v>
                </c:pt>
                <c:pt idx="1373">
                  <c:v>42647</c:v>
                </c:pt>
                <c:pt idx="1374">
                  <c:v>42648</c:v>
                </c:pt>
                <c:pt idx="1375">
                  <c:v>42649</c:v>
                </c:pt>
                <c:pt idx="1376">
                  <c:v>42650</c:v>
                </c:pt>
                <c:pt idx="1377">
                  <c:v>42651</c:v>
                </c:pt>
                <c:pt idx="1378">
                  <c:v>42652</c:v>
                </c:pt>
                <c:pt idx="1379">
                  <c:v>42653</c:v>
                </c:pt>
                <c:pt idx="1380">
                  <c:v>42654</c:v>
                </c:pt>
                <c:pt idx="1381">
                  <c:v>42655</c:v>
                </c:pt>
                <c:pt idx="1382">
                  <c:v>42656</c:v>
                </c:pt>
                <c:pt idx="1383">
                  <c:v>42657</c:v>
                </c:pt>
                <c:pt idx="1384">
                  <c:v>42658</c:v>
                </c:pt>
                <c:pt idx="1385">
                  <c:v>42659</c:v>
                </c:pt>
                <c:pt idx="1386">
                  <c:v>42660</c:v>
                </c:pt>
                <c:pt idx="1387">
                  <c:v>42661</c:v>
                </c:pt>
                <c:pt idx="1388">
                  <c:v>42662</c:v>
                </c:pt>
                <c:pt idx="1389">
                  <c:v>42663</c:v>
                </c:pt>
                <c:pt idx="1390">
                  <c:v>42664</c:v>
                </c:pt>
                <c:pt idx="1391">
                  <c:v>42665</c:v>
                </c:pt>
                <c:pt idx="1392">
                  <c:v>42666</c:v>
                </c:pt>
                <c:pt idx="1393">
                  <c:v>42667</c:v>
                </c:pt>
                <c:pt idx="1394">
                  <c:v>42668</c:v>
                </c:pt>
                <c:pt idx="1395">
                  <c:v>42669</c:v>
                </c:pt>
                <c:pt idx="1396">
                  <c:v>42670</c:v>
                </c:pt>
                <c:pt idx="1397">
                  <c:v>42671</c:v>
                </c:pt>
                <c:pt idx="1398">
                  <c:v>42672</c:v>
                </c:pt>
                <c:pt idx="1399">
                  <c:v>42673</c:v>
                </c:pt>
                <c:pt idx="1400">
                  <c:v>42674</c:v>
                </c:pt>
                <c:pt idx="1401">
                  <c:v>42675</c:v>
                </c:pt>
                <c:pt idx="1402">
                  <c:v>42676</c:v>
                </c:pt>
                <c:pt idx="1403">
                  <c:v>42677</c:v>
                </c:pt>
                <c:pt idx="1404">
                  <c:v>42678</c:v>
                </c:pt>
                <c:pt idx="1405">
                  <c:v>42679</c:v>
                </c:pt>
                <c:pt idx="1406">
                  <c:v>42680</c:v>
                </c:pt>
                <c:pt idx="1407">
                  <c:v>42681</c:v>
                </c:pt>
                <c:pt idx="1408">
                  <c:v>42682</c:v>
                </c:pt>
                <c:pt idx="1409">
                  <c:v>42683</c:v>
                </c:pt>
                <c:pt idx="1410">
                  <c:v>42684</c:v>
                </c:pt>
                <c:pt idx="1411">
                  <c:v>42685</c:v>
                </c:pt>
                <c:pt idx="1412">
                  <c:v>42686</c:v>
                </c:pt>
                <c:pt idx="1413">
                  <c:v>42687</c:v>
                </c:pt>
                <c:pt idx="1414">
                  <c:v>42688</c:v>
                </c:pt>
                <c:pt idx="1415">
                  <c:v>42689</c:v>
                </c:pt>
                <c:pt idx="1416">
                  <c:v>42690</c:v>
                </c:pt>
                <c:pt idx="1417">
                  <c:v>42691</c:v>
                </c:pt>
                <c:pt idx="1418">
                  <c:v>42692</c:v>
                </c:pt>
                <c:pt idx="1419">
                  <c:v>42693</c:v>
                </c:pt>
                <c:pt idx="1420">
                  <c:v>42694</c:v>
                </c:pt>
                <c:pt idx="1421">
                  <c:v>42695</c:v>
                </c:pt>
                <c:pt idx="1422">
                  <c:v>42696</c:v>
                </c:pt>
                <c:pt idx="1423">
                  <c:v>42697</c:v>
                </c:pt>
                <c:pt idx="1424">
                  <c:v>42698</c:v>
                </c:pt>
                <c:pt idx="1425">
                  <c:v>42699</c:v>
                </c:pt>
                <c:pt idx="1426">
                  <c:v>42700</c:v>
                </c:pt>
                <c:pt idx="1427">
                  <c:v>42701</c:v>
                </c:pt>
                <c:pt idx="1428">
                  <c:v>42702</c:v>
                </c:pt>
                <c:pt idx="1429">
                  <c:v>42703</c:v>
                </c:pt>
                <c:pt idx="1430">
                  <c:v>42704</c:v>
                </c:pt>
                <c:pt idx="1431">
                  <c:v>42705</c:v>
                </c:pt>
                <c:pt idx="1432">
                  <c:v>42706</c:v>
                </c:pt>
                <c:pt idx="1433">
                  <c:v>42707</c:v>
                </c:pt>
                <c:pt idx="1434">
                  <c:v>42708</c:v>
                </c:pt>
                <c:pt idx="1435">
                  <c:v>42709</c:v>
                </c:pt>
                <c:pt idx="1436">
                  <c:v>42710</c:v>
                </c:pt>
                <c:pt idx="1437">
                  <c:v>42711</c:v>
                </c:pt>
                <c:pt idx="1438">
                  <c:v>42712</c:v>
                </c:pt>
                <c:pt idx="1439">
                  <c:v>42713</c:v>
                </c:pt>
                <c:pt idx="1440">
                  <c:v>42714</c:v>
                </c:pt>
                <c:pt idx="1441">
                  <c:v>42715</c:v>
                </c:pt>
                <c:pt idx="1442">
                  <c:v>42716</c:v>
                </c:pt>
                <c:pt idx="1443">
                  <c:v>42717</c:v>
                </c:pt>
                <c:pt idx="1444">
                  <c:v>42718</c:v>
                </c:pt>
                <c:pt idx="1445">
                  <c:v>42719</c:v>
                </c:pt>
                <c:pt idx="1446">
                  <c:v>42720</c:v>
                </c:pt>
                <c:pt idx="1447">
                  <c:v>42721</c:v>
                </c:pt>
                <c:pt idx="1448">
                  <c:v>42722</c:v>
                </c:pt>
                <c:pt idx="1449">
                  <c:v>42723</c:v>
                </c:pt>
                <c:pt idx="1450">
                  <c:v>42724</c:v>
                </c:pt>
                <c:pt idx="1451">
                  <c:v>42725</c:v>
                </c:pt>
                <c:pt idx="1452">
                  <c:v>42726</c:v>
                </c:pt>
                <c:pt idx="1453">
                  <c:v>42727</c:v>
                </c:pt>
                <c:pt idx="1454">
                  <c:v>42728</c:v>
                </c:pt>
                <c:pt idx="1455">
                  <c:v>42729</c:v>
                </c:pt>
                <c:pt idx="1456">
                  <c:v>42730</c:v>
                </c:pt>
                <c:pt idx="1457">
                  <c:v>42731</c:v>
                </c:pt>
                <c:pt idx="1458">
                  <c:v>42732</c:v>
                </c:pt>
                <c:pt idx="1459">
                  <c:v>42733</c:v>
                </c:pt>
                <c:pt idx="1460">
                  <c:v>42734</c:v>
                </c:pt>
                <c:pt idx="1461">
                  <c:v>42735</c:v>
                </c:pt>
                <c:pt idx="1462">
                  <c:v>42736</c:v>
                </c:pt>
                <c:pt idx="1463">
                  <c:v>42737</c:v>
                </c:pt>
                <c:pt idx="1464">
                  <c:v>42738</c:v>
                </c:pt>
                <c:pt idx="1465">
                  <c:v>42739</c:v>
                </c:pt>
                <c:pt idx="1466">
                  <c:v>42740</c:v>
                </c:pt>
                <c:pt idx="1467">
                  <c:v>42741</c:v>
                </c:pt>
                <c:pt idx="1468">
                  <c:v>42742</c:v>
                </c:pt>
                <c:pt idx="1469">
                  <c:v>42743</c:v>
                </c:pt>
                <c:pt idx="1470">
                  <c:v>42744</c:v>
                </c:pt>
                <c:pt idx="1471">
                  <c:v>42745</c:v>
                </c:pt>
                <c:pt idx="1472">
                  <c:v>42746</c:v>
                </c:pt>
                <c:pt idx="1473">
                  <c:v>42747</c:v>
                </c:pt>
                <c:pt idx="1474">
                  <c:v>42748</c:v>
                </c:pt>
                <c:pt idx="1475">
                  <c:v>42749</c:v>
                </c:pt>
                <c:pt idx="1476">
                  <c:v>42750</c:v>
                </c:pt>
                <c:pt idx="1477">
                  <c:v>42751</c:v>
                </c:pt>
                <c:pt idx="1478">
                  <c:v>42752</c:v>
                </c:pt>
                <c:pt idx="1479">
                  <c:v>42753</c:v>
                </c:pt>
                <c:pt idx="1480">
                  <c:v>42754</c:v>
                </c:pt>
                <c:pt idx="1481">
                  <c:v>42755</c:v>
                </c:pt>
                <c:pt idx="1482">
                  <c:v>42756</c:v>
                </c:pt>
                <c:pt idx="1483">
                  <c:v>42757</c:v>
                </c:pt>
                <c:pt idx="1484">
                  <c:v>42758</c:v>
                </c:pt>
                <c:pt idx="1485">
                  <c:v>42759</c:v>
                </c:pt>
                <c:pt idx="1486">
                  <c:v>42760</c:v>
                </c:pt>
                <c:pt idx="1487">
                  <c:v>42761</c:v>
                </c:pt>
                <c:pt idx="1488">
                  <c:v>42762</c:v>
                </c:pt>
                <c:pt idx="1489">
                  <c:v>42763</c:v>
                </c:pt>
                <c:pt idx="1490">
                  <c:v>42764</c:v>
                </c:pt>
                <c:pt idx="1491">
                  <c:v>42765</c:v>
                </c:pt>
                <c:pt idx="1492">
                  <c:v>42766</c:v>
                </c:pt>
                <c:pt idx="1493">
                  <c:v>42767</c:v>
                </c:pt>
                <c:pt idx="1494">
                  <c:v>42768</c:v>
                </c:pt>
                <c:pt idx="1495">
                  <c:v>42769</c:v>
                </c:pt>
                <c:pt idx="1496">
                  <c:v>42770</c:v>
                </c:pt>
                <c:pt idx="1497">
                  <c:v>42771</c:v>
                </c:pt>
                <c:pt idx="1498">
                  <c:v>42772</c:v>
                </c:pt>
                <c:pt idx="1499">
                  <c:v>42773</c:v>
                </c:pt>
                <c:pt idx="1500">
                  <c:v>42774</c:v>
                </c:pt>
                <c:pt idx="1501">
                  <c:v>42775</c:v>
                </c:pt>
                <c:pt idx="1502">
                  <c:v>42776</c:v>
                </c:pt>
                <c:pt idx="1503">
                  <c:v>42777</c:v>
                </c:pt>
                <c:pt idx="1504">
                  <c:v>42778</c:v>
                </c:pt>
                <c:pt idx="1505">
                  <c:v>42779</c:v>
                </c:pt>
                <c:pt idx="1506">
                  <c:v>42780</c:v>
                </c:pt>
                <c:pt idx="1507">
                  <c:v>42781</c:v>
                </c:pt>
                <c:pt idx="1508">
                  <c:v>42782</c:v>
                </c:pt>
                <c:pt idx="1509">
                  <c:v>42783</c:v>
                </c:pt>
                <c:pt idx="1510">
                  <c:v>42784</c:v>
                </c:pt>
                <c:pt idx="1511">
                  <c:v>42785</c:v>
                </c:pt>
                <c:pt idx="1512">
                  <c:v>42786</c:v>
                </c:pt>
                <c:pt idx="1513">
                  <c:v>42787</c:v>
                </c:pt>
                <c:pt idx="1514">
                  <c:v>42788</c:v>
                </c:pt>
                <c:pt idx="1515">
                  <c:v>42789</c:v>
                </c:pt>
                <c:pt idx="1516">
                  <c:v>42790</c:v>
                </c:pt>
                <c:pt idx="1517">
                  <c:v>42791</c:v>
                </c:pt>
                <c:pt idx="1518">
                  <c:v>42792</c:v>
                </c:pt>
                <c:pt idx="1519">
                  <c:v>42793</c:v>
                </c:pt>
                <c:pt idx="1520">
                  <c:v>42794</c:v>
                </c:pt>
                <c:pt idx="1521">
                  <c:v>42795</c:v>
                </c:pt>
                <c:pt idx="1522">
                  <c:v>42796</c:v>
                </c:pt>
                <c:pt idx="1523">
                  <c:v>42797</c:v>
                </c:pt>
                <c:pt idx="1524">
                  <c:v>42798</c:v>
                </c:pt>
                <c:pt idx="1525">
                  <c:v>42799</c:v>
                </c:pt>
                <c:pt idx="1526">
                  <c:v>42800</c:v>
                </c:pt>
                <c:pt idx="1527">
                  <c:v>42801</c:v>
                </c:pt>
                <c:pt idx="1528">
                  <c:v>42802</c:v>
                </c:pt>
                <c:pt idx="1529">
                  <c:v>42803</c:v>
                </c:pt>
                <c:pt idx="1530">
                  <c:v>42804</c:v>
                </c:pt>
                <c:pt idx="1531">
                  <c:v>42805</c:v>
                </c:pt>
                <c:pt idx="1532">
                  <c:v>42806</c:v>
                </c:pt>
                <c:pt idx="1533">
                  <c:v>42807</c:v>
                </c:pt>
                <c:pt idx="1534">
                  <c:v>42808</c:v>
                </c:pt>
                <c:pt idx="1535">
                  <c:v>42809</c:v>
                </c:pt>
                <c:pt idx="1536">
                  <c:v>42810</c:v>
                </c:pt>
                <c:pt idx="1537">
                  <c:v>42811</c:v>
                </c:pt>
                <c:pt idx="1538">
                  <c:v>42812</c:v>
                </c:pt>
                <c:pt idx="1539">
                  <c:v>42813</c:v>
                </c:pt>
                <c:pt idx="1540">
                  <c:v>42814</c:v>
                </c:pt>
                <c:pt idx="1541">
                  <c:v>42815</c:v>
                </c:pt>
                <c:pt idx="1542">
                  <c:v>42816</c:v>
                </c:pt>
                <c:pt idx="1543">
                  <c:v>42817</c:v>
                </c:pt>
                <c:pt idx="1544">
                  <c:v>42818</c:v>
                </c:pt>
                <c:pt idx="1545">
                  <c:v>42819</c:v>
                </c:pt>
                <c:pt idx="1546">
                  <c:v>42820</c:v>
                </c:pt>
                <c:pt idx="1547">
                  <c:v>42821</c:v>
                </c:pt>
                <c:pt idx="1548">
                  <c:v>42822</c:v>
                </c:pt>
                <c:pt idx="1549">
                  <c:v>42823</c:v>
                </c:pt>
                <c:pt idx="1550">
                  <c:v>42824</c:v>
                </c:pt>
                <c:pt idx="1551">
                  <c:v>42825</c:v>
                </c:pt>
                <c:pt idx="1552">
                  <c:v>42826</c:v>
                </c:pt>
                <c:pt idx="1553">
                  <c:v>42827</c:v>
                </c:pt>
                <c:pt idx="1554">
                  <c:v>42828</c:v>
                </c:pt>
                <c:pt idx="1555">
                  <c:v>42829</c:v>
                </c:pt>
                <c:pt idx="1556">
                  <c:v>42830</c:v>
                </c:pt>
                <c:pt idx="1557">
                  <c:v>42831</c:v>
                </c:pt>
                <c:pt idx="1558">
                  <c:v>42832</c:v>
                </c:pt>
                <c:pt idx="1559">
                  <c:v>42833</c:v>
                </c:pt>
                <c:pt idx="1560">
                  <c:v>42834</c:v>
                </c:pt>
                <c:pt idx="1561">
                  <c:v>42835</c:v>
                </c:pt>
                <c:pt idx="1562">
                  <c:v>42836</c:v>
                </c:pt>
                <c:pt idx="1563">
                  <c:v>42837</c:v>
                </c:pt>
                <c:pt idx="1564">
                  <c:v>42838</c:v>
                </c:pt>
                <c:pt idx="1565">
                  <c:v>42839</c:v>
                </c:pt>
                <c:pt idx="1566">
                  <c:v>42840</c:v>
                </c:pt>
                <c:pt idx="1567">
                  <c:v>42841</c:v>
                </c:pt>
                <c:pt idx="1568">
                  <c:v>42842</c:v>
                </c:pt>
                <c:pt idx="1569">
                  <c:v>42843</c:v>
                </c:pt>
                <c:pt idx="1570">
                  <c:v>42844</c:v>
                </c:pt>
                <c:pt idx="1571">
                  <c:v>42845</c:v>
                </c:pt>
                <c:pt idx="1572">
                  <c:v>42846</c:v>
                </c:pt>
                <c:pt idx="1573">
                  <c:v>42847</c:v>
                </c:pt>
                <c:pt idx="1574">
                  <c:v>42848</c:v>
                </c:pt>
                <c:pt idx="1575">
                  <c:v>42849</c:v>
                </c:pt>
                <c:pt idx="1576">
                  <c:v>42850</c:v>
                </c:pt>
                <c:pt idx="1577">
                  <c:v>42851</c:v>
                </c:pt>
                <c:pt idx="1578">
                  <c:v>42852</c:v>
                </c:pt>
                <c:pt idx="1579">
                  <c:v>42853</c:v>
                </c:pt>
                <c:pt idx="1580">
                  <c:v>42854</c:v>
                </c:pt>
                <c:pt idx="1581">
                  <c:v>42855</c:v>
                </c:pt>
                <c:pt idx="1582">
                  <c:v>42856</c:v>
                </c:pt>
                <c:pt idx="1583">
                  <c:v>42857</c:v>
                </c:pt>
                <c:pt idx="1584">
                  <c:v>42858</c:v>
                </c:pt>
                <c:pt idx="1585">
                  <c:v>42859</c:v>
                </c:pt>
                <c:pt idx="1586">
                  <c:v>42860</c:v>
                </c:pt>
                <c:pt idx="1587">
                  <c:v>42861</c:v>
                </c:pt>
                <c:pt idx="1588">
                  <c:v>42862</c:v>
                </c:pt>
                <c:pt idx="1589">
                  <c:v>42863</c:v>
                </c:pt>
                <c:pt idx="1590">
                  <c:v>42864</c:v>
                </c:pt>
                <c:pt idx="1591">
                  <c:v>42865</c:v>
                </c:pt>
                <c:pt idx="1592">
                  <c:v>42866</c:v>
                </c:pt>
                <c:pt idx="1593">
                  <c:v>42867</c:v>
                </c:pt>
                <c:pt idx="1594">
                  <c:v>42868</c:v>
                </c:pt>
                <c:pt idx="1595">
                  <c:v>42869</c:v>
                </c:pt>
                <c:pt idx="1596">
                  <c:v>42870</c:v>
                </c:pt>
                <c:pt idx="1597">
                  <c:v>42871</c:v>
                </c:pt>
                <c:pt idx="1598">
                  <c:v>42872</c:v>
                </c:pt>
                <c:pt idx="1599">
                  <c:v>42873</c:v>
                </c:pt>
                <c:pt idx="1600">
                  <c:v>42874</c:v>
                </c:pt>
                <c:pt idx="1601">
                  <c:v>42875</c:v>
                </c:pt>
                <c:pt idx="1602">
                  <c:v>42876</c:v>
                </c:pt>
                <c:pt idx="1603">
                  <c:v>42877</c:v>
                </c:pt>
                <c:pt idx="1604">
                  <c:v>42878</c:v>
                </c:pt>
                <c:pt idx="1605">
                  <c:v>42879</c:v>
                </c:pt>
                <c:pt idx="1606">
                  <c:v>42880</c:v>
                </c:pt>
                <c:pt idx="1607">
                  <c:v>42881</c:v>
                </c:pt>
                <c:pt idx="1608">
                  <c:v>42882</c:v>
                </c:pt>
                <c:pt idx="1609">
                  <c:v>42883</c:v>
                </c:pt>
                <c:pt idx="1610">
                  <c:v>42884</c:v>
                </c:pt>
                <c:pt idx="1611">
                  <c:v>42885</c:v>
                </c:pt>
                <c:pt idx="1612">
                  <c:v>42886</c:v>
                </c:pt>
                <c:pt idx="1613">
                  <c:v>42887</c:v>
                </c:pt>
                <c:pt idx="1614">
                  <c:v>42888</c:v>
                </c:pt>
                <c:pt idx="1615">
                  <c:v>42889</c:v>
                </c:pt>
                <c:pt idx="1616">
                  <c:v>42890</c:v>
                </c:pt>
                <c:pt idx="1617">
                  <c:v>42891</c:v>
                </c:pt>
                <c:pt idx="1618">
                  <c:v>42892</c:v>
                </c:pt>
                <c:pt idx="1619">
                  <c:v>42893</c:v>
                </c:pt>
                <c:pt idx="1620">
                  <c:v>42894</c:v>
                </c:pt>
                <c:pt idx="1621">
                  <c:v>42895</c:v>
                </c:pt>
                <c:pt idx="1622">
                  <c:v>42896</c:v>
                </c:pt>
                <c:pt idx="1623">
                  <c:v>42897</c:v>
                </c:pt>
                <c:pt idx="1624">
                  <c:v>42898</c:v>
                </c:pt>
                <c:pt idx="1625">
                  <c:v>42899</c:v>
                </c:pt>
                <c:pt idx="1626">
                  <c:v>42900</c:v>
                </c:pt>
                <c:pt idx="1627">
                  <c:v>42901</c:v>
                </c:pt>
                <c:pt idx="1628">
                  <c:v>42902</c:v>
                </c:pt>
                <c:pt idx="1629">
                  <c:v>42903</c:v>
                </c:pt>
                <c:pt idx="1630">
                  <c:v>42904</c:v>
                </c:pt>
                <c:pt idx="1631">
                  <c:v>42905</c:v>
                </c:pt>
                <c:pt idx="1632">
                  <c:v>42906</c:v>
                </c:pt>
                <c:pt idx="1633">
                  <c:v>42907</c:v>
                </c:pt>
                <c:pt idx="1634">
                  <c:v>42908</c:v>
                </c:pt>
                <c:pt idx="1635">
                  <c:v>42909</c:v>
                </c:pt>
                <c:pt idx="1636">
                  <c:v>42910</c:v>
                </c:pt>
                <c:pt idx="1637">
                  <c:v>42911</c:v>
                </c:pt>
                <c:pt idx="1638">
                  <c:v>42912</c:v>
                </c:pt>
                <c:pt idx="1639">
                  <c:v>42913</c:v>
                </c:pt>
                <c:pt idx="1640">
                  <c:v>42914</c:v>
                </c:pt>
                <c:pt idx="1641">
                  <c:v>42915</c:v>
                </c:pt>
                <c:pt idx="1642">
                  <c:v>42916</c:v>
                </c:pt>
                <c:pt idx="1643">
                  <c:v>42917</c:v>
                </c:pt>
                <c:pt idx="1644">
                  <c:v>42918</c:v>
                </c:pt>
                <c:pt idx="1645">
                  <c:v>42919</c:v>
                </c:pt>
                <c:pt idx="1646">
                  <c:v>42920</c:v>
                </c:pt>
                <c:pt idx="1647">
                  <c:v>42921</c:v>
                </c:pt>
                <c:pt idx="1648">
                  <c:v>42922</c:v>
                </c:pt>
                <c:pt idx="1649">
                  <c:v>42923</c:v>
                </c:pt>
                <c:pt idx="1650">
                  <c:v>42924</c:v>
                </c:pt>
                <c:pt idx="1651">
                  <c:v>42925</c:v>
                </c:pt>
                <c:pt idx="1652">
                  <c:v>42926</c:v>
                </c:pt>
                <c:pt idx="1653">
                  <c:v>42927</c:v>
                </c:pt>
                <c:pt idx="1654">
                  <c:v>42928</c:v>
                </c:pt>
                <c:pt idx="1655">
                  <c:v>42929</c:v>
                </c:pt>
                <c:pt idx="1656">
                  <c:v>42930</c:v>
                </c:pt>
                <c:pt idx="1657">
                  <c:v>42931</c:v>
                </c:pt>
                <c:pt idx="1658">
                  <c:v>42932</c:v>
                </c:pt>
                <c:pt idx="1659">
                  <c:v>42933</c:v>
                </c:pt>
                <c:pt idx="1660">
                  <c:v>42934</c:v>
                </c:pt>
                <c:pt idx="1661">
                  <c:v>42935</c:v>
                </c:pt>
                <c:pt idx="1662">
                  <c:v>42936</c:v>
                </c:pt>
                <c:pt idx="1663">
                  <c:v>42937</c:v>
                </c:pt>
                <c:pt idx="1664">
                  <c:v>42938</c:v>
                </c:pt>
                <c:pt idx="1665">
                  <c:v>42939</c:v>
                </c:pt>
                <c:pt idx="1666">
                  <c:v>42940</c:v>
                </c:pt>
                <c:pt idx="1667">
                  <c:v>42941</c:v>
                </c:pt>
                <c:pt idx="1668">
                  <c:v>42942</c:v>
                </c:pt>
                <c:pt idx="1669">
                  <c:v>42943</c:v>
                </c:pt>
                <c:pt idx="1670">
                  <c:v>42944</c:v>
                </c:pt>
                <c:pt idx="1671">
                  <c:v>42945</c:v>
                </c:pt>
                <c:pt idx="1672">
                  <c:v>42946</c:v>
                </c:pt>
                <c:pt idx="1673">
                  <c:v>42947</c:v>
                </c:pt>
                <c:pt idx="1674">
                  <c:v>42948</c:v>
                </c:pt>
                <c:pt idx="1675">
                  <c:v>42949</c:v>
                </c:pt>
                <c:pt idx="1676">
                  <c:v>42950</c:v>
                </c:pt>
                <c:pt idx="1677">
                  <c:v>42951</c:v>
                </c:pt>
                <c:pt idx="1678">
                  <c:v>42952</c:v>
                </c:pt>
                <c:pt idx="1679">
                  <c:v>42953</c:v>
                </c:pt>
                <c:pt idx="1680">
                  <c:v>42954</c:v>
                </c:pt>
                <c:pt idx="1681">
                  <c:v>42955</c:v>
                </c:pt>
                <c:pt idx="1682">
                  <c:v>42956</c:v>
                </c:pt>
                <c:pt idx="1683">
                  <c:v>42957</c:v>
                </c:pt>
                <c:pt idx="1684">
                  <c:v>42958</c:v>
                </c:pt>
                <c:pt idx="1685">
                  <c:v>42959</c:v>
                </c:pt>
                <c:pt idx="1686">
                  <c:v>42960</c:v>
                </c:pt>
                <c:pt idx="1687">
                  <c:v>42961</c:v>
                </c:pt>
                <c:pt idx="1688">
                  <c:v>42962</c:v>
                </c:pt>
                <c:pt idx="1689">
                  <c:v>42963</c:v>
                </c:pt>
                <c:pt idx="1690">
                  <c:v>42964</c:v>
                </c:pt>
                <c:pt idx="1691">
                  <c:v>42965</c:v>
                </c:pt>
                <c:pt idx="1692">
                  <c:v>42966</c:v>
                </c:pt>
                <c:pt idx="1693">
                  <c:v>42967</c:v>
                </c:pt>
                <c:pt idx="1694">
                  <c:v>42968</c:v>
                </c:pt>
                <c:pt idx="1695">
                  <c:v>42969</c:v>
                </c:pt>
                <c:pt idx="1696">
                  <c:v>42970</c:v>
                </c:pt>
                <c:pt idx="1697">
                  <c:v>42971</c:v>
                </c:pt>
                <c:pt idx="1698">
                  <c:v>42972</c:v>
                </c:pt>
                <c:pt idx="1699">
                  <c:v>42973</c:v>
                </c:pt>
                <c:pt idx="1700">
                  <c:v>42974</c:v>
                </c:pt>
                <c:pt idx="1701">
                  <c:v>42975</c:v>
                </c:pt>
                <c:pt idx="1702">
                  <c:v>42976</c:v>
                </c:pt>
                <c:pt idx="1703">
                  <c:v>42977</c:v>
                </c:pt>
                <c:pt idx="1704">
                  <c:v>42978</c:v>
                </c:pt>
                <c:pt idx="1705">
                  <c:v>42979</c:v>
                </c:pt>
                <c:pt idx="1706">
                  <c:v>42980</c:v>
                </c:pt>
                <c:pt idx="1707">
                  <c:v>42981</c:v>
                </c:pt>
                <c:pt idx="1708">
                  <c:v>42982</c:v>
                </c:pt>
                <c:pt idx="1709">
                  <c:v>42983</c:v>
                </c:pt>
                <c:pt idx="1710">
                  <c:v>42984</c:v>
                </c:pt>
                <c:pt idx="1711">
                  <c:v>42985</c:v>
                </c:pt>
                <c:pt idx="1712">
                  <c:v>42986</c:v>
                </c:pt>
                <c:pt idx="1713">
                  <c:v>42987</c:v>
                </c:pt>
                <c:pt idx="1714">
                  <c:v>42988</c:v>
                </c:pt>
                <c:pt idx="1715">
                  <c:v>42989</c:v>
                </c:pt>
                <c:pt idx="1716">
                  <c:v>42990</c:v>
                </c:pt>
                <c:pt idx="1717">
                  <c:v>42991</c:v>
                </c:pt>
                <c:pt idx="1718">
                  <c:v>42992</c:v>
                </c:pt>
                <c:pt idx="1719">
                  <c:v>42993</c:v>
                </c:pt>
                <c:pt idx="1720">
                  <c:v>42994</c:v>
                </c:pt>
                <c:pt idx="1721">
                  <c:v>42995</c:v>
                </c:pt>
                <c:pt idx="1722">
                  <c:v>42996</c:v>
                </c:pt>
                <c:pt idx="1723">
                  <c:v>42997</c:v>
                </c:pt>
                <c:pt idx="1724">
                  <c:v>42998</c:v>
                </c:pt>
                <c:pt idx="1725">
                  <c:v>42999</c:v>
                </c:pt>
                <c:pt idx="1726">
                  <c:v>43000</c:v>
                </c:pt>
                <c:pt idx="1727">
                  <c:v>43001</c:v>
                </c:pt>
                <c:pt idx="1728">
                  <c:v>43002</c:v>
                </c:pt>
                <c:pt idx="1729">
                  <c:v>43003</c:v>
                </c:pt>
                <c:pt idx="1730">
                  <c:v>43004</c:v>
                </c:pt>
                <c:pt idx="1731">
                  <c:v>43005</c:v>
                </c:pt>
                <c:pt idx="1732">
                  <c:v>43006</c:v>
                </c:pt>
                <c:pt idx="1733">
                  <c:v>43007</c:v>
                </c:pt>
                <c:pt idx="1734">
                  <c:v>43008</c:v>
                </c:pt>
                <c:pt idx="1735">
                  <c:v>43009</c:v>
                </c:pt>
                <c:pt idx="1736">
                  <c:v>43010</c:v>
                </c:pt>
                <c:pt idx="1737">
                  <c:v>43011</c:v>
                </c:pt>
                <c:pt idx="1738">
                  <c:v>43012</c:v>
                </c:pt>
                <c:pt idx="1739">
                  <c:v>43013</c:v>
                </c:pt>
                <c:pt idx="1740">
                  <c:v>43014</c:v>
                </c:pt>
                <c:pt idx="1741">
                  <c:v>43015</c:v>
                </c:pt>
                <c:pt idx="1742">
                  <c:v>43016</c:v>
                </c:pt>
                <c:pt idx="1743">
                  <c:v>43017</c:v>
                </c:pt>
                <c:pt idx="1744">
                  <c:v>43018</c:v>
                </c:pt>
                <c:pt idx="1745">
                  <c:v>43019</c:v>
                </c:pt>
                <c:pt idx="1746">
                  <c:v>43020</c:v>
                </c:pt>
                <c:pt idx="1747">
                  <c:v>43021</c:v>
                </c:pt>
                <c:pt idx="1748">
                  <c:v>43022</c:v>
                </c:pt>
                <c:pt idx="1749">
                  <c:v>43023</c:v>
                </c:pt>
                <c:pt idx="1750">
                  <c:v>43024</c:v>
                </c:pt>
                <c:pt idx="1751">
                  <c:v>43025</c:v>
                </c:pt>
                <c:pt idx="1752">
                  <c:v>43026</c:v>
                </c:pt>
                <c:pt idx="1753">
                  <c:v>43027</c:v>
                </c:pt>
                <c:pt idx="1754">
                  <c:v>43028</c:v>
                </c:pt>
                <c:pt idx="1755">
                  <c:v>43029</c:v>
                </c:pt>
                <c:pt idx="1756">
                  <c:v>43030</c:v>
                </c:pt>
                <c:pt idx="1757">
                  <c:v>43031</c:v>
                </c:pt>
                <c:pt idx="1758">
                  <c:v>43032</c:v>
                </c:pt>
                <c:pt idx="1759">
                  <c:v>43033</c:v>
                </c:pt>
                <c:pt idx="1760">
                  <c:v>43034</c:v>
                </c:pt>
                <c:pt idx="1761">
                  <c:v>43035</c:v>
                </c:pt>
                <c:pt idx="1762">
                  <c:v>43036</c:v>
                </c:pt>
                <c:pt idx="1763">
                  <c:v>43037</c:v>
                </c:pt>
                <c:pt idx="1764">
                  <c:v>43038</c:v>
                </c:pt>
                <c:pt idx="1765">
                  <c:v>43039</c:v>
                </c:pt>
                <c:pt idx="1766">
                  <c:v>43040</c:v>
                </c:pt>
                <c:pt idx="1767">
                  <c:v>43041</c:v>
                </c:pt>
                <c:pt idx="1768">
                  <c:v>43042</c:v>
                </c:pt>
                <c:pt idx="1769">
                  <c:v>43043</c:v>
                </c:pt>
                <c:pt idx="1770">
                  <c:v>43044</c:v>
                </c:pt>
                <c:pt idx="1771">
                  <c:v>43045</c:v>
                </c:pt>
                <c:pt idx="1772">
                  <c:v>43046</c:v>
                </c:pt>
                <c:pt idx="1773">
                  <c:v>43047</c:v>
                </c:pt>
                <c:pt idx="1774">
                  <c:v>43048</c:v>
                </c:pt>
                <c:pt idx="1775">
                  <c:v>43049</c:v>
                </c:pt>
                <c:pt idx="1776">
                  <c:v>43050</c:v>
                </c:pt>
                <c:pt idx="1777">
                  <c:v>43051</c:v>
                </c:pt>
                <c:pt idx="1778">
                  <c:v>43052</c:v>
                </c:pt>
                <c:pt idx="1779">
                  <c:v>43053</c:v>
                </c:pt>
                <c:pt idx="1780">
                  <c:v>43054</c:v>
                </c:pt>
                <c:pt idx="1781">
                  <c:v>43055</c:v>
                </c:pt>
                <c:pt idx="1782">
                  <c:v>43056</c:v>
                </c:pt>
                <c:pt idx="1783">
                  <c:v>43057</c:v>
                </c:pt>
                <c:pt idx="1784">
                  <c:v>43058</c:v>
                </c:pt>
                <c:pt idx="1785">
                  <c:v>43059</c:v>
                </c:pt>
                <c:pt idx="1786">
                  <c:v>43060</c:v>
                </c:pt>
                <c:pt idx="1787">
                  <c:v>43061</c:v>
                </c:pt>
                <c:pt idx="1788">
                  <c:v>43062</c:v>
                </c:pt>
                <c:pt idx="1789">
                  <c:v>43063</c:v>
                </c:pt>
                <c:pt idx="1790">
                  <c:v>43064</c:v>
                </c:pt>
                <c:pt idx="1791">
                  <c:v>43065</c:v>
                </c:pt>
                <c:pt idx="1792">
                  <c:v>43066</c:v>
                </c:pt>
                <c:pt idx="1793">
                  <c:v>43067</c:v>
                </c:pt>
                <c:pt idx="1794">
                  <c:v>43068</c:v>
                </c:pt>
                <c:pt idx="1795">
                  <c:v>43069</c:v>
                </c:pt>
                <c:pt idx="1796">
                  <c:v>43070</c:v>
                </c:pt>
                <c:pt idx="1797">
                  <c:v>43071</c:v>
                </c:pt>
                <c:pt idx="1798">
                  <c:v>43072</c:v>
                </c:pt>
                <c:pt idx="1799">
                  <c:v>43073</c:v>
                </c:pt>
                <c:pt idx="1800">
                  <c:v>43074</c:v>
                </c:pt>
                <c:pt idx="1801">
                  <c:v>43075</c:v>
                </c:pt>
                <c:pt idx="1802">
                  <c:v>43076</c:v>
                </c:pt>
                <c:pt idx="1803">
                  <c:v>43077</c:v>
                </c:pt>
                <c:pt idx="1804">
                  <c:v>43078</c:v>
                </c:pt>
                <c:pt idx="1805">
                  <c:v>43079</c:v>
                </c:pt>
                <c:pt idx="1806">
                  <c:v>43080</c:v>
                </c:pt>
                <c:pt idx="1807">
                  <c:v>43081</c:v>
                </c:pt>
                <c:pt idx="1808">
                  <c:v>43082</c:v>
                </c:pt>
                <c:pt idx="1809">
                  <c:v>43083</c:v>
                </c:pt>
                <c:pt idx="1810">
                  <c:v>43084</c:v>
                </c:pt>
                <c:pt idx="1811">
                  <c:v>43085</c:v>
                </c:pt>
                <c:pt idx="1812">
                  <c:v>43086</c:v>
                </c:pt>
                <c:pt idx="1813">
                  <c:v>43087</c:v>
                </c:pt>
                <c:pt idx="1814">
                  <c:v>43088</c:v>
                </c:pt>
                <c:pt idx="1815">
                  <c:v>43089</c:v>
                </c:pt>
                <c:pt idx="1816">
                  <c:v>43090</c:v>
                </c:pt>
                <c:pt idx="1817">
                  <c:v>43091</c:v>
                </c:pt>
                <c:pt idx="1818">
                  <c:v>43092</c:v>
                </c:pt>
                <c:pt idx="1819">
                  <c:v>43093</c:v>
                </c:pt>
                <c:pt idx="1820">
                  <c:v>43094</c:v>
                </c:pt>
                <c:pt idx="1821">
                  <c:v>43095</c:v>
                </c:pt>
                <c:pt idx="1822">
                  <c:v>43096</c:v>
                </c:pt>
                <c:pt idx="1823">
                  <c:v>43097</c:v>
                </c:pt>
                <c:pt idx="1824">
                  <c:v>43098</c:v>
                </c:pt>
                <c:pt idx="1825">
                  <c:v>43099</c:v>
                </c:pt>
                <c:pt idx="1826">
                  <c:v>43100</c:v>
                </c:pt>
                <c:pt idx="1827">
                  <c:v>43101</c:v>
                </c:pt>
              </c:numCache>
            </c:numRef>
          </c:cat>
          <c:val>
            <c:numRef>
              <c:f>Forecast!$L$3:$L$1830</c:f>
              <c:numCache>
                <c:formatCode>#,##0.00</c:formatCode>
                <c:ptCount val="1828"/>
                <c:pt idx="0">
                  <c:v>537.5269362699978</c:v>
                </c:pt>
                <c:pt idx="1">
                  <c:v>559.92466912999782</c:v>
                </c:pt>
                <c:pt idx="2">
                  <c:v>552.18388360999791</c:v>
                </c:pt>
                <c:pt idx="3">
                  <c:v>552.18388360999791</c:v>
                </c:pt>
                <c:pt idx="4">
                  <c:v>552.18388360999791</c:v>
                </c:pt>
                <c:pt idx="5">
                  <c:v>558.68240186999788</c:v>
                </c:pt>
                <c:pt idx="6">
                  <c:v>561.6326034899979</c:v>
                </c:pt>
                <c:pt idx="7">
                  <c:v>548.18814815999781</c:v>
                </c:pt>
                <c:pt idx="8">
                  <c:v>544.3869671899979</c:v>
                </c:pt>
                <c:pt idx="9">
                  <c:v>544.15176287999782</c:v>
                </c:pt>
                <c:pt idx="10">
                  <c:v>544.15176287999782</c:v>
                </c:pt>
                <c:pt idx="11">
                  <c:v>544.15176287999782</c:v>
                </c:pt>
                <c:pt idx="12">
                  <c:v>542.36078938999799</c:v>
                </c:pt>
                <c:pt idx="13">
                  <c:v>551.08955553999795</c:v>
                </c:pt>
                <c:pt idx="14">
                  <c:v>542.17414226999779</c:v>
                </c:pt>
                <c:pt idx="15">
                  <c:v>515.63447850999785</c:v>
                </c:pt>
                <c:pt idx="16">
                  <c:v>526.2995115999978</c:v>
                </c:pt>
                <c:pt idx="17">
                  <c:v>526.29937249999784</c:v>
                </c:pt>
                <c:pt idx="18">
                  <c:v>526.29937249999784</c:v>
                </c:pt>
                <c:pt idx="19">
                  <c:v>526.29937249999784</c:v>
                </c:pt>
                <c:pt idx="20">
                  <c:v>506.97309946999775</c:v>
                </c:pt>
                <c:pt idx="21">
                  <c:v>513.95701693999774</c:v>
                </c:pt>
                <c:pt idx="22">
                  <c:v>495.52662803999783</c:v>
                </c:pt>
                <c:pt idx="23">
                  <c:v>491.29904871999776</c:v>
                </c:pt>
                <c:pt idx="24">
                  <c:v>491.29904871999776</c:v>
                </c:pt>
                <c:pt idx="25">
                  <c:v>491.29904871999776</c:v>
                </c:pt>
                <c:pt idx="26">
                  <c:v>517.15649594999775</c:v>
                </c:pt>
                <c:pt idx="27">
                  <c:v>522.13238352999781</c:v>
                </c:pt>
                <c:pt idx="28">
                  <c:v>560.40728504999777</c:v>
                </c:pt>
                <c:pt idx="29">
                  <c:v>560.42792565999775</c:v>
                </c:pt>
                <c:pt idx="30">
                  <c:v>568.12606266999785</c:v>
                </c:pt>
                <c:pt idx="31">
                  <c:v>568.12606266999785</c:v>
                </c:pt>
                <c:pt idx="32">
                  <c:v>568.12606266999785</c:v>
                </c:pt>
                <c:pt idx="33">
                  <c:v>571.04700044999777</c:v>
                </c:pt>
                <c:pt idx="34">
                  <c:v>577.06515144999776</c:v>
                </c:pt>
                <c:pt idx="35">
                  <c:v>576.32747530999779</c:v>
                </c:pt>
                <c:pt idx="36">
                  <c:v>569.63616559999764</c:v>
                </c:pt>
                <c:pt idx="37">
                  <c:v>566.1146833999976</c:v>
                </c:pt>
                <c:pt idx="38">
                  <c:v>566.1146833999976</c:v>
                </c:pt>
                <c:pt idx="39">
                  <c:v>566.1146833999976</c:v>
                </c:pt>
                <c:pt idx="40">
                  <c:v>545.87847763999821</c:v>
                </c:pt>
                <c:pt idx="41">
                  <c:v>568.69169527999804</c:v>
                </c:pt>
                <c:pt idx="42">
                  <c:v>560.8412128499981</c:v>
                </c:pt>
                <c:pt idx="43">
                  <c:v>550.90103314999806</c:v>
                </c:pt>
                <c:pt idx="44">
                  <c:v>551.52540149999811</c:v>
                </c:pt>
                <c:pt idx="45">
                  <c:v>551.52540149999811</c:v>
                </c:pt>
                <c:pt idx="46">
                  <c:v>551.52540149999811</c:v>
                </c:pt>
                <c:pt idx="47">
                  <c:v>550.15173428999822</c:v>
                </c:pt>
                <c:pt idx="48">
                  <c:v>550.78314806999811</c:v>
                </c:pt>
                <c:pt idx="49">
                  <c:v>555.97213513999804</c:v>
                </c:pt>
                <c:pt idx="50">
                  <c:v>564.53780809999807</c:v>
                </c:pt>
                <c:pt idx="51">
                  <c:v>563.34348300999829</c:v>
                </c:pt>
                <c:pt idx="52">
                  <c:v>563.34348300999829</c:v>
                </c:pt>
                <c:pt idx="53">
                  <c:v>563.34299615999828</c:v>
                </c:pt>
                <c:pt idx="54">
                  <c:v>562.72527356999831</c:v>
                </c:pt>
                <c:pt idx="55">
                  <c:v>579.15845114999831</c:v>
                </c:pt>
                <c:pt idx="56">
                  <c:v>596.71400863999827</c:v>
                </c:pt>
                <c:pt idx="57">
                  <c:v>597.40748300999837</c:v>
                </c:pt>
                <c:pt idx="58">
                  <c:v>603.72595038999839</c:v>
                </c:pt>
                <c:pt idx="59">
                  <c:v>604.26961571999834</c:v>
                </c:pt>
                <c:pt idx="60">
                  <c:v>604.26961571999834</c:v>
                </c:pt>
                <c:pt idx="61">
                  <c:v>600.80130739999845</c:v>
                </c:pt>
                <c:pt idx="62">
                  <c:v>600.09458192999841</c:v>
                </c:pt>
                <c:pt idx="63">
                  <c:v>611.73062398999843</c:v>
                </c:pt>
                <c:pt idx="64">
                  <c:v>611.62244923999833</c:v>
                </c:pt>
                <c:pt idx="65">
                  <c:v>606.72299791999831</c:v>
                </c:pt>
                <c:pt idx="66">
                  <c:v>606.72299791999831</c:v>
                </c:pt>
                <c:pt idx="67">
                  <c:v>606.72299791999831</c:v>
                </c:pt>
                <c:pt idx="68">
                  <c:v>598.2034184699985</c:v>
                </c:pt>
                <c:pt idx="69">
                  <c:v>608.96818928999846</c:v>
                </c:pt>
                <c:pt idx="70">
                  <c:v>604.32476391999842</c:v>
                </c:pt>
                <c:pt idx="71">
                  <c:v>603.12093920999837</c:v>
                </c:pt>
                <c:pt idx="72">
                  <c:v>601.33319883999832</c:v>
                </c:pt>
                <c:pt idx="73">
                  <c:v>601.33319883999832</c:v>
                </c:pt>
                <c:pt idx="74">
                  <c:v>601.33319883999832</c:v>
                </c:pt>
                <c:pt idx="75">
                  <c:v>602.95605518999844</c:v>
                </c:pt>
                <c:pt idx="76">
                  <c:v>618.12144025999828</c:v>
                </c:pt>
                <c:pt idx="77">
                  <c:v>616.8749879399985</c:v>
                </c:pt>
                <c:pt idx="78">
                  <c:v>632.17199510999842</c:v>
                </c:pt>
                <c:pt idx="79">
                  <c:v>632.74604634999855</c:v>
                </c:pt>
                <c:pt idx="80">
                  <c:v>632.74604634999855</c:v>
                </c:pt>
                <c:pt idx="81">
                  <c:v>632.74604634999855</c:v>
                </c:pt>
                <c:pt idx="82">
                  <c:v>631.95073165999861</c:v>
                </c:pt>
                <c:pt idx="83">
                  <c:v>659.61962888999869</c:v>
                </c:pt>
                <c:pt idx="84">
                  <c:v>672.21086226999853</c:v>
                </c:pt>
                <c:pt idx="85">
                  <c:v>672.20054500999856</c:v>
                </c:pt>
                <c:pt idx="86">
                  <c:v>680.19797729999857</c:v>
                </c:pt>
                <c:pt idx="87">
                  <c:v>680.19797729999857</c:v>
                </c:pt>
                <c:pt idx="88">
                  <c:v>680.19797729999857</c:v>
                </c:pt>
                <c:pt idx="89">
                  <c:v>680.47867272999849</c:v>
                </c:pt>
                <c:pt idx="90">
                  <c:v>686.36582642999838</c:v>
                </c:pt>
                <c:pt idx="91">
                  <c:v>681.28766881999843</c:v>
                </c:pt>
                <c:pt idx="92">
                  <c:v>678.02450073999842</c:v>
                </c:pt>
                <c:pt idx="93">
                  <c:v>678.45423097999844</c:v>
                </c:pt>
                <c:pt idx="94">
                  <c:v>678.45423097999844</c:v>
                </c:pt>
                <c:pt idx="95">
                  <c:v>678.45423097999844</c:v>
                </c:pt>
                <c:pt idx="96">
                  <c:v>683.79220320999843</c:v>
                </c:pt>
                <c:pt idx="97">
                  <c:v>676.23455702999831</c:v>
                </c:pt>
                <c:pt idx="98">
                  <c:v>658.5484158899983</c:v>
                </c:pt>
                <c:pt idx="99">
                  <c:v>665.07449209999834</c:v>
                </c:pt>
                <c:pt idx="100">
                  <c:v>663.9805921499983</c:v>
                </c:pt>
                <c:pt idx="101">
                  <c:v>663.9805921499983</c:v>
                </c:pt>
                <c:pt idx="102">
                  <c:v>663.97887230999822</c:v>
                </c:pt>
                <c:pt idx="103">
                  <c:v>658.03144740999835</c:v>
                </c:pt>
                <c:pt idx="104">
                  <c:v>661.36919153999827</c:v>
                </c:pt>
                <c:pt idx="105">
                  <c:v>669.85192549999829</c:v>
                </c:pt>
                <c:pt idx="106">
                  <c:v>673.97199903999831</c:v>
                </c:pt>
                <c:pt idx="107">
                  <c:v>672.50465306999831</c:v>
                </c:pt>
                <c:pt idx="108">
                  <c:v>672.50465306999831</c:v>
                </c:pt>
                <c:pt idx="109">
                  <c:v>672.50451396999824</c:v>
                </c:pt>
                <c:pt idx="110">
                  <c:v>672.67428909999819</c:v>
                </c:pt>
                <c:pt idx="111">
                  <c:v>698.81330229999833</c:v>
                </c:pt>
                <c:pt idx="112">
                  <c:v>665.83124339999836</c:v>
                </c:pt>
                <c:pt idx="113">
                  <c:v>664.51824298999827</c:v>
                </c:pt>
                <c:pt idx="114">
                  <c:v>657.41430176999836</c:v>
                </c:pt>
                <c:pt idx="115">
                  <c:v>657.79591013999834</c:v>
                </c:pt>
                <c:pt idx="116">
                  <c:v>657.79591013999834</c:v>
                </c:pt>
                <c:pt idx="117">
                  <c:v>679.94032592999838</c:v>
                </c:pt>
                <c:pt idx="118">
                  <c:v>712.53934821999837</c:v>
                </c:pt>
                <c:pt idx="119">
                  <c:v>726.0342055199983</c:v>
                </c:pt>
                <c:pt idx="120">
                  <c:v>725.28971336999837</c:v>
                </c:pt>
                <c:pt idx="121">
                  <c:v>724.23878973999831</c:v>
                </c:pt>
                <c:pt idx="122">
                  <c:v>724.23878973999831</c:v>
                </c:pt>
                <c:pt idx="123">
                  <c:v>724.23763948999829</c:v>
                </c:pt>
                <c:pt idx="124">
                  <c:v>720.10141594999834</c:v>
                </c:pt>
                <c:pt idx="125">
                  <c:v>719.37689335999835</c:v>
                </c:pt>
                <c:pt idx="126">
                  <c:v>711.25528853999845</c:v>
                </c:pt>
                <c:pt idx="127">
                  <c:v>690.32920662999868</c:v>
                </c:pt>
                <c:pt idx="128">
                  <c:v>693.4159144599987</c:v>
                </c:pt>
                <c:pt idx="129">
                  <c:v>693.4159144599987</c:v>
                </c:pt>
                <c:pt idx="130">
                  <c:v>693.4159144599987</c:v>
                </c:pt>
                <c:pt idx="131">
                  <c:v>697.02140004999876</c:v>
                </c:pt>
                <c:pt idx="132">
                  <c:v>695.73561646999872</c:v>
                </c:pt>
                <c:pt idx="133">
                  <c:v>698.07045452999864</c:v>
                </c:pt>
                <c:pt idx="134">
                  <c:v>697.06503258999874</c:v>
                </c:pt>
                <c:pt idx="135">
                  <c:v>702.65342105999878</c:v>
                </c:pt>
                <c:pt idx="136">
                  <c:v>702.65342105999878</c:v>
                </c:pt>
                <c:pt idx="137">
                  <c:v>702.65286465999873</c:v>
                </c:pt>
                <c:pt idx="138">
                  <c:v>702.30432074999885</c:v>
                </c:pt>
                <c:pt idx="139">
                  <c:v>702.75916318999884</c:v>
                </c:pt>
                <c:pt idx="140">
                  <c:v>684.77807475999896</c:v>
                </c:pt>
                <c:pt idx="141">
                  <c:v>671.76772693999908</c:v>
                </c:pt>
                <c:pt idx="142">
                  <c:v>687.75601016999917</c:v>
                </c:pt>
                <c:pt idx="143">
                  <c:v>687.75601016999917</c:v>
                </c:pt>
                <c:pt idx="144">
                  <c:v>687.75601016999917</c:v>
                </c:pt>
                <c:pt idx="145">
                  <c:v>687.75601016999917</c:v>
                </c:pt>
                <c:pt idx="146">
                  <c:v>711.04378846999907</c:v>
                </c:pt>
                <c:pt idx="147">
                  <c:v>710.18654163999906</c:v>
                </c:pt>
                <c:pt idx="148">
                  <c:v>713.96540133999895</c:v>
                </c:pt>
                <c:pt idx="149">
                  <c:v>758.15146825999909</c:v>
                </c:pt>
                <c:pt idx="150">
                  <c:v>758.15146825999909</c:v>
                </c:pt>
                <c:pt idx="151">
                  <c:v>758.15146825999909</c:v>
                </c:pt>
                <c:pt idx="152">
                  <c:v>758.02026967999882</c:v>
                </c:pt>
                <c:pt idx="153">
                  <c:v>754.16717067999889</c:v>
                </c:pt>
                <c:pt idx="154">
                  <c:v>724.7387868999989</c:v>
                </c:pt>
                <c:pt idx="155">
                  <c:v>721.94144100999893</c:v>
                </c:pt>
                <c:pt idx="156">
                  <c:v>724.06273954999892</c:v>
                </c:pt>
                <c:pt idx="157">
                  <c:v>724.06273954999892</c:v>
                </c:pt>
                <c:pt idx="158">
                  <c:v>723.98251142999891</c:v>
                </c:pt>
                <c:pt idx="159">
                  <c:v>718.09885133999899</c:v>
                </c:pt>
                <c:pt idx="160">
                  <c:v>706.81674597999915</c:v>
                </c:pt>
                <c:pt idx="161">
                  <c:v>704.4645728799992</c:v>
                </c:pt>
                <c:pt idx="162">
                  <c:v>712.15368543999909</c:v>
                </c:pt>
                <c:pt idx="163">
                  <c:v>708.95977299999913</c:v>
                </c:pt>
                <c:pt idx="164">
                  <c:v>708.95872974999918</c:v>
                </c:pt>
                <c:pt idx="165">
                  <c:v>708.95872974999918</c:v>
                </c:pt>
                <c:pt idx="166">
                  <c:v>705.94297433999918</c:v>
                </c:pt>
                <c:pt idx="167">
                  <c:v>729.36969897999916</c:v>
                </c:pt>
                <c:pt idx="168">
                  <c:v>673.6909638399992</c:v>
                </c:pt>
                <c:pt idx="169">
                  <c:v>679.57912736999924</c:v>
                </c:pt>
                <c:pt idx="170">
                  <c:v>687.53864378999936</c:v>
                </c:pt>
                <c:pt idx="171">
                  <c:v>687.53864378999936</c:v>
                </c:pt>
                <c:pt idx="172">
                  <c:v>687.53822648999937</c:v>
                </c:pt>
                <c:pt idx="173">
                  <c:v>687.88307239999938</c:v>
                </c:pt>
                <c:pt idx="174">
                  <c:v>682.81508231999942</c:v>
                </c:pt>
                <c:pt idx="175">
                  <c:v>738.36934191999933</c:v>
                </c:pt>
                <c:pt idx="176">
                  <c:v>662.86482717999934</c:v>
                </c:pt>
                <c:pt idx="177">
                  <c:v>662.67883515999938</c:v>
                </c:pt>
                <c:pt idx="178">
                  <c:v>662.67709642999932</c:v>
                </c:pt>
                <c:pt idx="179">
                  <c:v>668.60346468999933</c:v>
                </c:pt>
                <c:pt idx="180">
                  <c:v>654.40176463999921</c:v>
                </c:pt>
                <c:pt idx="181">
                  <c:v>675.32846797999935</c:v>
                </c:pt>
                <c:pt idx="182">
                  <c:v>670.25809109999932</c:v>
                </c:pt>
                <c:pt idx="183">
                  <c:v>669.95727798999928</c:v>
                </c:pt>
                <c:pt idx="184">
                  <c:v>666.04301927999927</c:v>
                </c:pt>
                <c:pt idx="185">
                  <c:v>665.3614902799992</c:v>
                </c:pt>
                <c:pt idx="186">
                  <c:v>664.45231127999921</c:v>
                </c:pt>
                <c:pt idx="187">
                  <c:v>661.77884304999918</c:v>
                </c:pt>
                <c:pt idx="188">
                  <c:v>597.56519905999926</c:v>
                </c:pt>
                <c:pt idx="189">
                  <c:v>592.81077939999943</c:v>
                </c:pt>
                <c:pt idx="190">
                  <c:v>589.54578154999933</c:v>
                </c:pt>
                <c:pt idx="191">
                  <c:v>590.15057306999938</c:v>
                </c:pt>
                <c:pt idx="192">
                  <c:v>590.15057306999938</c:v>
                </c:pt>
                <c:pt idx="193">
                  <c:v>590.15057306999938</c:v>
                </c:pt>
                <c:pt idx="194">
                  <c:v>588.87931386999946</c:v>
                </c:pt>
                <c:pt idx="195">
                  <c:v>591.66128979999951</c:v>
                </c:pt>
                <c:pt idx="196">
                  <c:v>545.41153719999943</c:v>
                </c:pt>
                <c:pt idx="197">
                  <c:v>541.76513567999939</c:v>
                </c:pt>
                <c:pt idx="198">
                  <c:v>536.86378336999951</c:v>
                </c:pt>
                <c:pt idx="199">
                  <c:v>536.86378336999951</c:v>
                </c:pt>
                <c:pt idx="200">
                  <c:v>536.86378336999951</c:v>
                </c:pt>
                <c:pt idx="201">
                  <c:v>537.06404931999941</c:v>
                </c:pt>
                <c:pt idx="202">
                  <c:v>566.85246974999927</c:v>
                </c:pt>
                <c:pt idx="203">
                  <c:v>551.75003846999937</c:v>
                </c:pt>
                <c:pt idx="204">
                  <c:v>548.70220100999938</c:v>
                </c:pt>
                <c:pt idx="205">
                  <c:v>596.28450431999931</c:v>
                </c:pt>
                <c:pt idx="206">
                  <c:v>596.28450431999931</c:v>
                </c:pt>
                <c:pt idx="207">
                  <c:v>596.28450431999931</c:v>
                </c:pt>
                <c:pt idx="208">
                  <c:v>625.68605575999925</c:v>
                </c:pt>
                <c:pt idx="209">
                  <c:v>646.99869110999941</c:v>
                </c:pt>
                <c:pt idx="210">
                  <c:v>595.29728431999933</c:v>
                </c:pt>
                <c:pt idx="211">
                  <c:v>588.85546610999938</c:v>
                </c:pt>
                <c:pt idx="212">
                  <c:v>582.83928894999929</c:v>
                </c:pt>
                <c:pt idx="213">
                  <c:v>582.83928894999929</c:v>
                </c:pt>
                <c:pt idx="214">
                  <c:v>582.83928894999929</c:v>
                </c:pt>
                <c:pt idx="215">
                  <c:v>584.69210037999937</c:v>
                </c:pt>
                <c:pt idx="216">
                  <c:v>501.97418350999942</c:v>
                </c:pt>
                <c:pt idx="217">
                  <c:v>500.30472319999944</c:v>
                </c:pt>
                <c:pt idx="218">
                  <c:v>500.61697818999949</c:v>
                </c:pt>
                <c:pt idx="219">
                  <c:v>487.54704233999973</c:v>
                </c:pt>
                <c:pt idx="220">
                  <c:v>487.54704233999973</c:v>
                </c:pt>
                <c:pt idx="221">
                  <c:v>487.54704233999973</c:v>
                </c:pt>
                <c:pt idx="222">
                  <c:v>485.13597124999984</c:v>
                </c:pt>
                <c:pt idx="223">
                  <c:v>487.57438334999983</c:v>
                </c:pt>
                <c:pt idx="224">
                  <c:v>461.8098629499998</c:v>
                </c:pt>
                <c:pt idx="225">
                  <c:v>450.57620782999982</c:v>
                </c:pt>
                <c:pt idx="226">
                  <c:v>409.99786363999982</c:v>
                </c:pt>
                <c:pt idx="227">
                  <c:v>409.99786363999982</c:v>
                </c:pt>
                <c:pt idx="228">
                  <c:v>409.99786363999982</c:v>
                </c:pt>
                <c:pt idx="229">
                  <c:v>413.22068118999977</c:v>
                </c:pt>
                <c:pt idx="230">
                  <c:v>410.79876923999979</c:v>
                </c:pt>
                <c:pt idx="231">
                  <c:v>415.07314065999975</c:v>
                </c:pt>
                <c:pt idx="232">
                  <c:v>413.68807896999976</c:v>
                </c:pt>
                <c:pt idx="233">
                  <c:v>412.14978848999976</c:v>
                </c:pt>
                <c:pt idx="234">
                  <c:v>412.14978848999976</c:v>
                </c:pt>
                <c:pt idx="235">
                  <c:v>412.14978848999976</c:v>
                </c:pt>
                <c:pt idx="236">
                  <c:v>399.22551047000002</c:v>
                </c:pt>
                <c:pt idx="237">
                  <c:v>395.97706442000003</c:v>
                </c:pt>
                <c:pt idx="238">
                  <c:v>503.8622530799999</c:v>
                </c:pt>
                <c:pt idx="239">
                  <c:v>503.08611803999997</c:v>
                </c:pt>
                <c:pt idx="240">
                  <c:v>505.29944427999999</c:v>
                </c:pt>
                <c:pt idx="241">
                  <c:v>505.29944427999999</c:v>
                </c:pt>
                <c:pt idx="242">
                  <c:v>505.29944427999999</c:v>
                </c:pt>
                <c:pt idx="243">
                  <c:v>505.29944427999999</c:v>
                </c:pt>
                <c:pt idx="244">
                  <c:v>503.55673317999992</c:v>
                </c:pt>
                <c:pt idx="245">
                  <c:v>501.56004632999992</c:v>
                </c:pt>
                <c:pt idx="246">
                  <c:v>507.24657308999991</c:v>
                </c:pt>
                <c:pt idx="247">
                  <c:v>505.80551641999995</c:v>
                </c:pt>
                <c:pt idx="248">
                  <c:v>505.80551641999995</c:v>
                </c:pt>
                <c:pt idx="249">
                  <c:v>505.80551641999995</c:v>
                </c:pt>
                <c:pt idx="250">
                  <c:v>487.18977238000002</c:v>
                </c:pt>
                <c:pt idx="251">
                  <c:v>505.74481731999998</c:v>
                </c:pt>
                <c:pt idx="252">
                  <c:v>451.07468709999989</c:v>
                </c:pt>
                <c:pt idx="253">
                  <c:v>447.78817958999986</c:v>
                </c:pt>
                <c:pt idx="254">
                  <c:v>447.38891419999987</c:v>
                </c:pt>
                <c:pt idx="255">
                  <c:v>447.38891419999987</c:v>
                </c:pt>
                <c:pt idx="256">
                  <c:v>447.38891419999987</c:v>
                </c:pt>
                <c:pt idx="257">
                  <c:v>445.30019493999987</c:v>
                </c:pt>
                <c:pt idx="258">
                  <c:v>450.04450011999984</c:v>
                </c:pt>
                <c:pt idx="259">
                  <c:v>494.0839858399998</c:v>
                </c:pt>
                <c:pt idx="260">
                  <c:v>491.77357358999978</c:v>
                </c:pt>
                <c:pt idx="261">
                  <c:v>477.23541553999985</c:v>
                </c:pt>
                <c:pt idx="262">
                  <c:v>477.23541553999985</c:v>
                </c:pt>
                <c:pt idx="263">
                  <c:v>477.23395498999975</c:v>
                </c:pt>
                <c:pt idx="264">
                  <c:v>477.5249958299998</c:v>
                </c:pt>
                <c:pt idx="265">
                  <c:v>511.54483046999985</c:v>
                </c:pt>
                <c:pt idx="266">
                  <c:v>455.7394374299999</c:v>
                </c:pt>
                <c:pt idx="267">
                  <c:v>492.98260774999989</c:v>
                </c:pt>
                <c:pt idx="268">
                  <c:v>516.26353342999994</c:v>
                </c:pt>
                <c:pt idx="269">
                  <c:v>516.26353342999994</c:v>
                </c:pt>
                <c:pt idx="270">
                  <c:v>516.26269882999986</c:v>
                </c:pt>
                <c:pt idx="271">
                  <c:v>519.27318060999983</c:v>
                </c:pt>
                <c:pt idx="272">
                  <c:v>525.54114366999977</c:v>
                </c:pt>
                <c:pt idx="273">
                  <c:v>525.46261806999973</c:v>
                </c:pt>
                <c:pt idx="274">
                  <c:v>526.73766957999965</c:v>
                </c:pt>
                <c:pt idx="275">
                  <c:v>527.3452389199997</c:v>
                </c:pt>
                <c:pt idx="276">
                  <c:v>527.3452389199997</c:v>
                </c:pt>
                <c:pt idx="277">
                  <c:v>527.3452389199997</c:v>
                </c:pt>
                <c:pt idx="278">
                  <c:v>527.0773653499997</c:v>
                </c:pt>
                <c:pt idx="279">
                  <c:v>552.97435274999964</c:v>
                </c:pt>
                <c:pt idx="280">
                  <c:v>488.76781220999919</c:v>
                </c:pt>
                <c:pt idx="281">
                  <c:v>487.6727798699992</c:v>
                </c:pt>
                <c:pt idx="282">
                  <c:v>486.0932399999993</c:v>
                </c:pt>
                <c:pt idx="283">
                  <c:v>486.0928922499993</c:v>
                </c:pt>
                <c:pt idx="284">
                  <c:v>486.0928922499993</c:v>
                </c:pt>
                <c:pt idx="285">
                  <c:v>483.97349488999919</c:v>
                </c:pt>
                <c:pt idx="286">
                  <c:v>481.40694403999925</c:v>
                </c:pt>
                <c:pt idx="287">
                  <c:v>486.34961307999924</c:v>
                </c:pt>
                <c:pt idx="288">
                  <c:v>494.33507354999927</c:v>
                </c:pt>
                <c:pt idx="289">
                  <c:v>495.3637312299993</c:v>
                </c:pt>
                <c:pt idx="290">
                  <c:v>495.3637312299993</c:v>
                </c:pt>
                <c:pt idx="291">
                  <c:v>495.3637312299993</c:v>
                </c:pt>
                <c:pt idx="292">
                  <c:v>493.72541852999933</c:v>
                </c:pt>
                <c:pt idx="293">
                  <c:v>508.78640868999935</c:v>
                </c:pt>
                <c:pt idx="294">
                  <c:v>468.32207426999929</c:v>
                </c:pt>
                <c:pt idx="295">
                  <c:v>491.37877682999965</c:v>
                </c:pt>
                <c:pt idx="296">
                  <c:v>490.73065903999958</c:v>
                </c:pt>
                <c:pt idx="297">
                  <c:v>490.73065903999958</c:v>
                </c:pt>
                <c:pt idx="298">
                  <c:v>490.73065903999958</c:v>
                </c:pt>
                <c:pt idx="299">
                  <c:v>485.08919202999959</c:v>
                </c:pt>
                <c:pt idx="300">
                  <c:v>485.95490850999965</c:v>
                </c:pt>
                <c:pt idx="301">
                  <c:v>531.36177922999957</c:v>
                </c:pt>
                <c:pt idx="302">
                  <c:v>530.09444993999966</c:v>
                </c:pt>
                <c:pt idx="303">
                  <c:v>536.0199914699997</c:v>
                </c:pt>
                <c:pt idx="304">
                  <c:v>536.0199914699997</c:v>
                </c:pt>
                <c:pt idx="305">
                  <c:v>536.0199914699997</c:v>
                </c:pt>
                <c:pt idx="306">
                  <c:v>534.24527793999971</c:v>
                </c:pt>
                <c:pt idx="307">
                  <c:v>548.44432077999977</c:v>
                </c:pt>
                <c:pt idx="308">
                  <c:v>500.61032824999978</c:v>
                </c:pt>
                <c:pt idx="309">
                  <c:v>497.37123512999977</c:v>
                </c:pt>
                <c:pt idx="310">
                  <c:v>491.67670306999969</c:v>
                </c:pt>
                <c:pt idx="311">
                  <c:v>491.67670306999969</c:v>
                </c:pt>
                <c:pt idx="312">
                  <c:v>491.67670306999969</c:v>
                </c:pt>
                <c:pt idx="313">
                  <c:v>491.67600756999968</c:v>
                </c:pt>
                <c:pt idx="314">
                  <c:v>475.60401839999992</c:v>
                </c:pt>
                <c:pt idx="315">
                  <c:v>480.84943482999995</c:v>
                </c:pt>
                <c:pt idx="316">
                  <c:v>484.24956535999996</c:v>
                </c:pt>
                <c:pt idx="317">
                  <c:v>485.01922262999994</c:v>
                </c:pt>
                <c:pt idx="318">
                  <c:v>485.01922262999994</c:v>
                </c:pt>
                <c:pt idx="319">
                  <c:v>485.01922262999994</c:v>
                </c:pt>
                <c:pt idx="320">
                  <c:v>479.91085379999993</c:v>
                </c:pt>
                <c:pt idx="321">
                  <c:v>501.05560340999989</c:v>
                </c:pt>
                <c:pt idx="322">
                  <c:v>462.81247508999991</c:v>
                </c:pt>
                <c:pt idx="323">
                  <c:v>459.4983407499999</c:v>
                </c:pt>
                <c:pt idx="324">
                  <c:v>473.46628538999994</c:v>
                </c:pt>
                <c:pt idx="325">
                  <c:v>473.46628538999994</c:v>
                </c:pt>
                <c:pt idx="326">
                  <c:v>473.46628538999994</c:v>
                </c:pt>
                <c:pt idx="327">
                  <c:v>460.74865777000019</c:v>
                </c:pt>
                <c:pt idx="328">
                  <c:v>506.6675288900002</c:v>
                </c:pt>
                <c:pt idx="329">
                  <c:v>507.09663274000025</c:v>
                </c:pt>
                <c:pt idx="330">
                  <c:v>507.09600679000022</c:v>
                </c:pt>
                <c:pt idx="331">
                  <c:v>507.09600679000022</c:v>
                </c:pt>
                <c:pt idx="332">
                  <c:v>507.09600679000022</c:v>
                </c:pt>
                <c:pt idx="333">
                  <c:v>507.09600679000022</c:v>
                </c:pt>
                <c:pt idx="334">
                  <c:v>534.72291713000016</c:v>
                </c:pt>
                <c:pt idx="335">
                  <c:v>532.51469355000006</c:v>
                </c:pt>
                <c:pt idx="336">
                  <c:v>528.53780992000009</c:v>
                </c:pt>
                <c:pt idx="337">
                  <c:v>528.16897845000005</c:v>
                </c:pt>
                <c:pt idx="338">
                  <c:v>525.02843593000011</c:v>
                </c:pt>
                <c:pt idx="339">
                  <c:v>525.02843593000011</c:v>
                </c:pt>
                <c:pt idx="340">
                  <c:v>525.02836638000008</c:v>
                </c:pt>
                <c:pt idx="341">
                  <c:v>507.35685463999999</c:v>
                </c:pt>
                <c:pt idx="342">
                  <c:v>507.64549250999994</c:v>
                </c:pt>
                <c:pt idx="343">
                  <c:v>511.37798076999997</c:v>
                </c:pt>
                <c:pt idx="344">
                  <c:v>509.73503315999983</c:v>
                </c:pt>
                <c:pt idx="345">
                  <c:v>520.93310979999978</c:v>
                </c:pt>
                <c:pt idx="346">
                  <c:v>520.93310979999978</c:v>
                </c:pt>
                <c:pt idx="347">
                  <c:v>520.93310979999978</c:v>
                </c:pt>
                <c:pt idx="348">
                  <c:v>533.77084902999991</c:v>
                </c:pt>
                <c:pt idx="349">
                  <c:v>547.7213782099999</c:v>
                </c:pt>
                <c:pt idx="350">
                  <c:v>528.45006542999988</c:v>
                </c:pt>
                <c:pt idx="351">
                  <c:v>512.48706686999981</c:v>
                </c:pt>
                <c:pt idx="352">
                  <c:v>521.89256423999973</c:v>
                </c:pt>
                <c:pt idx="353">
                  <c:v>521.89256423999973</c:v>
                </c:pt>
                <c:pt idx="354">
                  <c:v>521.89256423999973</c:v>
                </c:pt>
                <c:pt idx="355">
                  <c:v>487.07720089999981</c:v>
                </c:pt>
                <c:pt idx="356">
                  <c:v>487.07720089999981</c:v>
                </c:pt>
                <c:pt idx="357">
                  <c:v>487.07720089999981</c:v>
                </c:pt>
                <c:pt idx="358">
                  <c:v>504.75128000999985</c:v>
                </c:pt>
                <c:pt idx="359">
                  <c:v>502.77687105999985</c:v>
                </c:pt>
                <c:pt idx="360">
                  <c:v>502.77687105999985</c:v>
                </c:pt>
                <c:pt idx="361">
                  <c:v>502.77687105999985</c:v>
                </c:pt>
                <c:pt idx="362">
                  <c:v>537.41290857999968</c:v>
                </c:pt>
                <c:pt idx="363">
                  <c:v>537.41290857999968</c:v>
                </c:pt>
                <c:pt idx="364">
                  <c:v>537.41290857999968</c:v>
                </c:pt>
                <c:pt idx="365">
                  <c:v>553.41115289999971</c:v>
                </c:pt>
                <c:pt idx="366">
                  <c:v>549.79040301999976</c:v>
                </c:pt>
                <c:pt idx="367">
                  <c:v>549.79040301999976</c:v>
                </c:pt>
                <c:pt idx="368">
                  <c:v>549.79040301999976</c:v>
                </c:pt>
                <c:pt idx="369">
                  <c:v>537.48397001999979</c:v>
                </c:pt>
                <c:pt idx="370">
                  <c:v>534.03458740999963</c:v>
                </c:pt>
                <c:pt idx="371">
                  <c:v>531.92266696999968</c:v>
                </c:pt>
                <c:pt idx="372">
                  <c:v>512.00842576999992</c:v>
                </c:pt>
                <c:pt idx="373">
                  <c:v>511.63263466999979</c:v>
                </c:pt>
                <c:pt idx="374">
                  <c:v>511.63263466999979</c:v>
                </c:pt>
                <c:pt idx="375">
                  <c:v>511.63263466999979</c:v>
                </c:pt>
                <c:pt idx="376">
                  <c:v>527.95363435999968</c:v>
                </c:pt>
                <c:pt idx="377">
                  <c:v>540.65504412999974</c:v>
                </c:pt>
                <c:pt idx="378">
                  <c:v>527.28265115999977</c:v>
                </c:pt>
                <c:pt idx="379">
                  <c:v>525.15343544999985</c:v>
                </c:pt>
                <c:pt idx="380">
                  <c:v>523.48127902999988</c:v>
                </c:pt>
                <c:pt idx="381">
                  <c:v>523.47166120999975</c:v>
                </c:pt>
                <c:pt idx="382">
                  <c:v>523.47166120999975</c:v>
                </c:pt>
                <c:pt idx="383">
                  <c:v>523.47166120999975</c:v>
                </c:pt>
                <c:pt idx="384">
                  <c:v>493.04005198999982</c:v>
                </c:pt>
                <c:pt idx="385">
                  <c:v>497.6285158999998</c:v>
                </c:pt>
                <c:pt idx="386">
                  <c:v>481.02702536999976</c:v>
                </c:pt>
                <c:pt idx="387">
                  <c:v>514.70611249999979</c:v>
                </c:pt>
                <c:pt idx="388">
                  <c:v>514.70611249999979</c:v>
                </c:pt>
                <c:pt idx="389">
                  <c:v>514.70611249999979</c:v>
                </c:pt>
                <c:pt idx="390">
                  <c:v>501.42092799999995</c:v>
                </c:pt>
                <c:pt idx="391">
                  <c:v>496.91379766999989</c:v>
                </c:pt>
                <c:pt idx="392">
                  <c:v>523.28589266999995</c:v>
                </c:pt>
                <c:pt idx="393">
                  <c:v>521.35111940000002</c:v>
                </c:pt>
                <c:pt idx="394">
                  <c:v>528.81635094000001</c:v>
                </c:pt>
                <c:pt idx="395">
                  <c:v>528.81635094000001</c:v>
                </c:pt>
                <c:pt idx="396">
                  <c:v>528.81635094000001</c:v>
                </c:pt>
                <c:pt idx="397">
                  <c:v>549.28179630000011</c:v>
                </c:pt>
                <c:pt idx="398">
                  <c:v>540.24561574000018</c:v>
                </c:pt>
                <c:pt idx="399">
                  <c:v>548.90337047000014</c:v>
                </c:pt>
                <c:pt idx="400">
                  <c:v>543.6703320900001</c:v>
                </c:pt>
                <c:pt idx="401">
                  <c:v>539.76916118000008</c:v>
                </c:pt>
                <c:pt idx="402">
                  <c:v>539.76916118000008</c:v>
                </c:pt>
                <c:pt idx="403">
                  <c:v>539.76916118000008</c:v>
                </c:pt>
                <c:pt idx="404">
                  <c:v>520.30461570000011</c:v>
                </c:pt>
                <c:pt idx="405">
                  <c:v>517.12518752000017</c:v>
                </c:pt>
                <c:pt idx="406">
                  <c:v>524.84498185000018</c:v>
                </c:pt>
                <c:pt idx="407">
                  <c:v>524.32310112000016</c:v>
                </c:pt>
                <c:pt idx="408">
                  <c:v>510.79759665000012</c:v>
                </c:pt>
                <c:pt idx="409">
                  <c:v>510.79759665000012</c:v>
                </c:pt>
                <c:pt idx="410">
                  <c:v>510.79759665000012</c:v>
                </c:pt>
                <c:pt idx="411">
                  <c:v>525.49882214000013</c:v>
                </c:pt>
                <c:pt idx="412">
                  <c:v>523.34075728000005</c:v>
                </c:pt>
                <c:pt idx="413">
                  <c:v>530.66103650000014</c:v>
                </c:pt>
                <c:pt idx="414">
                  <c:v>530.70607354000003</c:v>
                </c:pt>
                <c:pt idx="415">
                  <c:v>530.70992532000014</c:v>
                </c:pt>
                <c:pt idx="416">
                  <c:v>530.70992532000014</c:v>
                </c:pt>
                <c:pt idx="417">
                  <c:v>530.70992532000014</c:v>
                </c:pt>
                <c:pt idx="418">
                  <c:v>514.31002851000039</c:v>
                </c:pt>
                <c:pt idx="419">
                  <c:v>513.91091985000025</c:v>
                </c:pt>
                <c:pt idx="420">
                  <c:v>525.15036724000026</c:v>
                </c:pt>
                <c:pt idx="421">
                  <c:v>556.46068701000024</c:v>
                </c:pt>
                <c:pt idx="422">
                  <c:v>587.83987228000024</c:v>
                </c:pt>
                <c:pt idx="423">
                  <c:v>587.83987228000024</c:v>
                </c:pt>
                <c:pt idx="424">
                  <c:v>587.83848875000024</c:v>
                </c:pt>
                <c:pt idx="425">
                  <c:v>593.52759068000023</c:v>
                </c:pt>
                <c:pt idx="426">
                  <c:v>592.42228910000017</c:v>
                </c:pt>
                <c:pt idx="427">
                  <c:v>598.87617322000006</c:v>
                </c:pt>
                <c:pt idx="428">
                  <c:v>594.93832732000021</c:v>
                </c:pt>
                <c:pt idx="429">
                  <c:v>593.85080982000022</c:v>
                </c:pt>
                <c:pt idx="430">
                  <c:v>593.85080982000022</c:v>
                </c:pt>
                <c:pt idx="431">
                  <c:v>593.85216850000018</c:v>
                </c:pt>
                <c:pt idx="432">
                  <c:v>578.58212628999991</c:v>
                </c:pt>
                <c:pt idx="433">
                  <c:v>586.99584824999988</c:v>
                </c:pt>
                <c:pt idx="434">
                  <c:v>574.67757628999982</c:v>
                </c:pt>
                <c:pt idx="435">
                  <c:v>581.38299585999994</c:v>
                </c:pt>
                <c:pt idx="436">
                  <c:v>578.33979300999977</c:v>
                </c:pt>
                <c:pt idx="437">
                  <c:v>578.33979300999977</c:v>
                </c:pt>
                <c:pt idx="438">
                  <c:v>578.33979300999977</c:v>
                </c:pt>
                <c:pt idx="439">
                  <c:v>586.85511568999982</c:v>
                </c:pt>
                <c:pt idx="440">
                  <c:v>591.95558148999976</c:v>
                </c:pt>
                <c:pt idx="441">
                  <c:v>593.92179594999982</c:v>
                </c:pt>
                <c:pt idx="442">
                  <c:v>590.33214661999989</c:v>
                </c:pt>
                <c:pt idx="443">
                  <c:v>603.54501147999986</c:v>
                </c:pt>
                <c:pt idx="444">
                  <c:v>603.54501147999986</c:v>
                </c:pt>
                <c:pt idx="445">
                  <c:v>603.54501147999986</c:v>
                </c:pt>
                <c:pt idx="446">
                  <c:v>589.15387879000025</c:v>
                </c:pt>
                <c:pt idx="447">
                  <c:v>597.53791770000032</c:v>
                </c:pt>
                <c:pt idx="448">
                  <c:v>603.71442901000012</c:v>
                </c:pt>
                <c:pt idx="449">
                  <c:v>602.00397392000025</c:v>
                </c:pt>
                <c:pt idx="450">
                  <c:v>599.99697478000019</c:v>
                </c:pt>
                <c:pt idx="451">
                  <c:v>599.99697478000019</c:v>
                </c:pt>
                <c:pt idx="452">
                  <c:v>599.99697478000019</c:v>
                </c:pt>
                <c:pt idx="453">
                  <c:v>629.69619968000029</c:v>
                </c:pt>
                <c:pt idx="454">
                  <c:v>655.16143557000021</c:v>
                </c:pt>
                <c:pt idx="455">
                  <c:v>645.37374982000017</c:v>
                </c:pt>
                <c:pt idx="456">
                  <c:v>644.2899606200001</c:v>
                </c:pt>
                <c:pt idx="457">
                  <c:v>643.43806669000014</c:v>
                </c:pt>
                <c:pt idx="458">
                  <c:v>643.43806669000014</c:v>
                </c:pt>
                <c:pt idx="459">
                  <c:v>643.43806669000014</c:v>
                </c:pt>
                <c:pt idx="460">
                  <c:v>643.12295801000016</c:v>
                </c:pt>
                <c:pt idx="461">
                  <c:v>642.75501696000015</c:v>
                </c:pt>
                <c:pt idx="462">
                  <c:v>623.53780553999991</c:v>
                </c:pt>
                <c:pt idx="463">
                  <c:v>624.6981560700001</c:v>
                </c:pt>
                <c:pt idx="464">
                  <c:v>627.44063962000007</c:v>
                </c:pt>
                <c:pt idx="465">
                  <c:v>627.44029187000012</c:v>
                </c:pt>
                <c:pt idx="466">
                  <c:v>627.44029187000012</c:v>
                </c:pt>
                <c:pt idx="467">
                  <c:v>626.55811754000013</c:v>
                </c:pt>
                <c:pt idx="468">
                  <c:v>626.55459688000008</c:v>
                </c:pt>
                <c:pt idx="469">
                  <c:v>627.6244896899999</c:v>
                </c:pt>
                <c:pt idx="470">
                  <c:v>624.54257375999998</c:v>
                </c:pt>
                <c:pt idx="471">
                  <c:v>634.81223508000016</c:v>
                </c:pt>
                <c:pt idx="472">
                  <c:v>634.81223508000016</c:v>
                </c:pt>
                <c:pt idx="473">
                  <c:v>634.81223508000016</c:v>
                </c:pt>
                <c:pt idx="474">
                  <c:v>635.58040869000013</c:v>
                </c:pt>
                <c:pt idx="475">
                  <c:v>649.18239939000023</c:v>
                </c:pt>
                <c:pt idx="476">
                  <c:v>624.08521435000023</c:v>
                </c:pt>
                <c:pt idx="477">
                  <c:v>611.50086001000045</c:v>
                </c:pt>
                <c:pt idx="478">
                  <c:v>655.99202815000046</c:v>
                </c:pt>
                <c:pt idx="479">
                  <c:v>655.99202815000046</c:v>
                </c:pt>
                <c:pt idx="480">
                  <c:v>655.99161085000048</c:v>
                </c:pt>
                <c:pt idx="481">
                  <c:v>652.22825214000056</c:v>
                </c:pt>
                <c:pt idx="482">
                  <c:v>654.74513955000054</c:v>
                </c:pt>
                <c:pt idx="483">
                  <c:v>695.89814292000051</c:v>
                </c:pt>
                <c:pt idx="484">
                  <c:v>705.66205670000056</c:v>
                </c:pt>
                <c:pt idx="485">
                  <c:v>707.01623542000038</c:v>
                </c:pt>
                <c:pt idx="486">
                  <c:v>707.01609632000043</c:v>
                </c:pt>
                <c:pt idx="487">
                  <c:v>707.01595722000036</c:v>
                </c:pt>
                <c:pt idx="488">
                  <c:v>698.38426221000043</c:v>
                </c:pt>
                <c:pt idx="489">
                  <c:v>697.04857469000035</c:v>
                </c:pt>
                <c:pt idx="490">
                  <c:v>672.1618029800004</c:v>
                </c:pt>
                <c:pt idx="491">
                  <c:v>672.01014287000032</c:v>
                </c:pt>
                <c:pt idx="492">
                  <c:v>671.55795683000042</c:v>
                </c:pt>
                <c:pt idx="493">
                  <c:v>671.55795683000042</c:v>
                </c:pt>
                <c:pt idx="494">
                  <c:v>671.55795683000042</c:v>
                </c:pt>
                <c:pt idx="495">
                  <c:v>659.65583117000028</c:v>
                </c:pt>
                <c:pt idx="496">
                  <c:v>654.50383383000042</c:v>
                </c:pt>
                <c:pt idx="497">
                  <c:v>653.78666214000054</c:v>
                </c:pt>
                <c:pt idx="498">
                  <c:v>655.68589169000052</c:v>
                </c:pt>
                <c:pt idx="499">
                  <c:v>654.87152934000051</c:v>
                </c:pt>
                <c:pt idx="500">
                  <c:v>654.87152934000051</c:v>
                </c:pt>
                <c:pt idx="501">
                  <c:v>654.87111804000051</c:v>
                </c:pt>
                <c:pt idx="502">
                  <c:v>677.3482725300006</c:v>
                </c:pt>
                <c:pt idx="503">
                  <c:v>674.03553101000057</c:v>
                </c:pt>
                <c:pt idx="504">
                  <c:v>669.42190526000059</c:v>
                </c:pt>
                <c:pt idx="505">
                  <c:v>631.22827146000054</c:v>
                </c:pt>
                <c:pt idx="506">
                  <c:v>628.16996714000061</c:v>
                </c:pt>
                <c:pt idx="507">
                  <c:v>628.16996714000061</c:v>
                </c:pt>
                <c:pt idx="508">
                  <c:v>628.16996714000061</c:v>
                </c:pt>
                <c:pt idx="509">
                  <c:v>628.16996714000061</c:v>
                </c:pt>
                <c:pt idx="510">
                  <c:v>611.54746152000087</c:v>
                </c:pt>
                <c:pt idx="511">
                  <c:v>687.77702196000098</c:v>
                </c:pt>
                <c:pt idx="512">
                  <c:v>687.37578846000099</c:v>
                </c:pt>
                <c:pt idx="513">
                  <c:v>718.77091951000091</c:v>
                </c:pt>
                <c:pt idx="514">
                  <c:v>718.76849386000094</c:v>
                </c:pt>
                <c:pt idx="515">
                  <c:v>718.76849386000094</c:v>
                </c:pt>
                <c:pt idx="516">
                  <c:v>714.96148257000095</c:v>
                </c:pt>
                <c:pt idx="517">
                  <c:v>717.01993286000106</c:v>
                </c:pt>
                <c:pt idx="518">
                  <c:v>698.57451276000108</c:v>
                </c:pt>
                <c:pt idx="519">
                  <c:v>692.73627351000107</c:v>
                </c:pt>
                <c:pt idx="520">
                  <c:v>691.23000149000109</c:v>
                </c:pt>
                <c:pt idx="521">
                  <c:v>691.23000149000109</c:v>
                </c:pt>
                <c:pt idx="522">
                  <c:v>691.23000149000109</c:v>
                </c:pt>
                <c:pt idx="523">
                  <c:v>682.58112751000135</c:v>
                </c:pt>
                <c:pt idx="524">
                  <c:v>679.39649001000134</c:v>
                </c:pt>
                <c:pt idx="525">
                  <c:v>679.1777651800013</c:v>
                </c:pt>
                <c:pt idx="526">
                  <c:v>685.43175612000118</c:v>
                </c:pt>
                <c:pt idx="527">
                  <c:v>683.25683108000112</c:v>
                </c:pt>
                <c:pt idx="528">
                  <c:v>683.25683108000112</c:v>
                </c:pt>
                <c:pt idx="529">
                  <c:v>683.25683108000112</c:v>
                </c:pt>
                <c:pt idx="530">
                  <c:v>680.93625437000117</c:v>
                </c:pt>
                <c:pt idx="531">
                  <c:v>678.88967303000129</c:v>
                </c:pt>
                <c:pt idx="532">
                  <c:v>637.92022538000117</c:v>
                </c:pt>
                <c:pt idx="533">
                  <c:v>635.60426821000124</c:v>
                </c:pt>
                <c:pt idx="534">
                  <c:v>641.98964846000126</c:v>
                </c:pt>
                <c:pt idx="535">
                  <c:v>641.98964846000126</c:v>
                </c:pt>
                <c:pt idx="536">
                  <c:v>641.98806610000111</c:v>
                </c:pt>
                <c:pt idx="537">
                  <c:v>633.94096965000131</c:v>
                </c:pt>
                <c:pt idx="538">
                  <c:v>681.12611864000132</c:v>
                </c:pt>
                <c:pt idx="539">
                  <c:v>678.7010481700014</c:v>
                </c:pt>
                <c:pt idx="540">
                  <c:v>585.38395408000156</c:v>
                </c:pt>
                <c:pt idx="541">
                  <c:v>617.54545982000161</c:v>
                </c:pt>
                <c:pt idx="542">
                  <c:v>617.5429839500016</c:v>
                </c:pt>
                <c:pt idx="543">
                  <c:v>617.54181016000166</c:v>
                </c:pt>
                <c:pt idx="544">
                  <c:v>615.95362912000155</c:v>
                </c:pt>
                <c:pt idx="545">
                  <c:v>624.39162912000154</c:v>
                </c:pt>
                <c:pt idx="546">
                  <c:v>604.14154635000136</c:v>
                </c:pt>
                <c:pt idx="547">
                  <c:v>600.26639669000133</c:v>
                </c:pt>
                <c:pt idx="548">
                  <c:v>599.00325885000132</c:v>
                </c:pt>
                <c:pt idx="549">
                  <c:v>599.00325885000132</c:v>
                </c:pt>
                <c:pt idx="550">
                  <c:v>599.00325885000132</c:v>
                </c:pt>
                <c:pt idx="551">
                  <c:v>599.00325885000132</c:v>
                </c:pt>
                <c:pt idx="552">
                  <c:v>600.17345222000131</c:v>
                </c:pt>
                <c:pt idx="553">
                  <c:v>565.72749244000147</c:v>
                </c:pt>
                <c:pt idx="554">
                  <c:v>567.78445250000152</c:v>
                </c:pt>
                <c:pt idx="555">
                  <c:v>548.54178002000151</c:v>
                </c:pt>
                <c:pt idx="556">
                  <c:v>547.95008305000158</c:v>
                </c:pt>
                <c:pt idx="557">
                  <c:v>547.95008305000158</c:v>
                </c:pt>
                <c:pt idx="558">
                  <c:v>547.95008305000158</c:v>
                </c:pt>
                <c:pt idx="559">
                  <c:v>542.76845252000169</c:v>
                </c:pt>
                <c:pt idx="560">
                  <c:v>541.53034978000164</c:v>
                </c:pt>
                <c:pt idx="561">
                  <c:v>511.17532002000161</c:v>
                </c:pt>
                <c:pt idx="562">
                  <c:v>508.62379901000151</c:v>
                </c:pt>
                <c:pt idx="563">
                  <c:v>508.69613383000154</c:v>
                </c:pt>
                <c:pt idx="564">
                  <c:v>508.69564698000153</c:v>
                </c:pt>
                <c:pt idx="565">
                  <c:v>508.69564698000153</c:v>
                </c:pt>
                <c:pt idx="566">
                  <c:v>514.33204587000148</c:v>
                </c:pt>
                <c:pt idx="567">
                  <c:v>513.40671270000155</c:v>
                </c:pt>
                <c:pt idx="568">
                  <c:v>533.70549413000151</c:v>
                </c:pt>
                <c:pt idx="569">
                  <c:v>506.50401931000152</c:v>
                </c:pt>
                <c:pt idx="570">
                  <c:v>536.46704262000151</c:v>
                </c:pt>
                <c:pt idx="571">
                  <c:v>536.46704262000151</c:v>
                </c:pt>
                <c:pt idx="572">
                  <c:v>536.46704262000151</c:v>
                </c:pt>
                <c:pt idx="573">
                  <c:v>538.91356923000149</c:v>
                </c:pt>
                <c:pt idx="574">
                  <c:v>535.98437341000147</c:v>
                </c:pt>
                <c:pt idx="575">
                  <c:v>500.21314185000176</c:v>
                </c:pt>
                <c:pt idx="576">
                  <c:v>553.81373272000178</c:v>
                </c:pt>
                <c:pt idx="577">
                  <c:v>552.48923852000178</c:v>
                </c:pt>
                <c:pt idx="578">
                  <c:v>552.48923852000178</c:v>
                </c:pt>
                <c:pt idx="579">
                  <c:v>552.48923852000178</c:v>
                </c:pt>
                <c:pt idx="580">
                  <c:v>550.80722473000185</c:v>
                </c:pt>
                <c:pt idx="581">
                  <c:v>548.62887988000182</c:v>
                </c:pt>
                <c:pt idx="582">
                  <c:v>554.05701958000168</c:v>
                </c:pt>
                <c:pt idx="583">
                  <c:v>551.56256943000176</c:v>
                </c:pt>
                <c:pt idx="584">
                  <c:v>549.86945232000176</c:v>
                </c:pt>
                <c:pt idx="585">
                  <c:v>549.86945232000176</c:v>
                </c:pt>
                <c:pt idx="586">
                  <c:v>549.87713653000174</c:v>
                </c:pt>
                <c:pt idx="587">
                  <c:v>547.09314033000169</c:v>
                </c:pt>
                <c:pt idx="588">
                  <c:v>462.91535549999998</c:v>
                </c:pt>
                <c:pt idx="589">
                  <c:v>428.94149937999998</c:v>
                </c:pt>
                <c:pt idx="590">
                  <c:v>377.59133863</c:v>
                </c:pt>
                <c:pt idx="591">
                  <c:v>378.14779736000003</c:v>
                </c:pt>
                <c:pt idx="592">
                  <c:v>378.14779736000003</c:v>
                </c:pt>
                <c:pt idx="593">
                  <c:v>378.14779736000003</c:v>
                </c:pt>
                <c:pt idx="594">
                  <c:v>379.52132131000002</c:v>
                </c:pt>
                <c:pt idx="595">
                  <c:v>388.66394336000002</c:v>
                </c:pt>
                <c:pt idx="596">
                  <c:v>394.55066484999998</c:v>
                </c:pt>
                <c:pt idx="597">
                  <c:v>395.97505420999994</c:v>
                </c:pt>
                <c:pt idx="598">
                  <c:v>396.53276418999997</c:v>
                </c:pt>
                <c:pt idx="599">
                  <c:v>396.53276418999997</c:v>
                </c:pt>
                <c:pt idx="600">
                  <c:v>396.53276418999997</c:v>
                </c:pt>
                <c:pt idx="601">
                  <c:v>379.52187371000036</c:v>
                </c:pt>
                <c:pt idx="602">
                  <c:v>466.84237963000038</c:v>
                </c:pt>
                <c:pt idx="603">
                  <c:v>413.93646060000049</c:v>
                </c:pt>
                <c:pt idx="604">
                  <c:v>460.00221340000053</c:v>
                </c:pt>
                <c:pt idx="605">
                  <c:v>463.18823103000051</c:v>
                </c:pt>
                <c:pt idx="606">
                  <c:v>463.20623103000048</c:v>
                </c:pt>
                <c:pt idx="607">
                  <c:v>464.02093029000048</c:v>
                </c:pt>
                <c:pt idx="608">
                  <c:v>464.02093029000048</c:v>
                </c:pt>
                <c:pt idx="609">
                  <c:v>459.23419604000043</c:v>
                </c:pt>
                <c:pt idx="610">
                  <c:v>456.58293447000051</c:v>
                </c:pt>
                <c:pt idx="611">
                  <c:v>454.6541482400005</c:v>
                </c:pt>
                <c:pt idx="612">
                  <c:v>446.00383619000047</c:v>
                </c:pt>
                <c:pt idx="613">
                  <c:v>446.00383619000047</c:v>
                </c:pt>
                <c:pt idx="614">
                  <c:v>446.00383619000047</c:v>
                </c:pt>
                <c:pt idx="615">
                  <c:v>443.87031439000049</c:v>
                </c:pt>
                <c:pt idx="616">
                  <c:v>427.94462550000083</c:v>
                </c:pt>
                <c:pt idx="617">
                  <c:v>395.70480869000085</c:v>
                </c:pt>
                <c:pt idx="618">
                  <c:v>390.08036230000084</c:v>
                </c:pt>
                <c:pt idx="619">
                  <c:v>390.28318339000083</c:v>
                </c:pt>
                <c:pt idx="620">
                  <c:v>390.2829051900008</c:v>
                </c:pt>
                <c:pt idx="621">
                  <c:v>390.28227924000083</c:v>
                </c:pt>
                <c:pt idx="622">
                  <c:v>387.84785920000081</c:v>
                </c:pt>
                <c:pt idx="623">
                  <c:v>411.6262185900008</c:v>
                </c:pt>
                <c:pt idx="624">
                  <c:v>410.40911641000082</c:v>
                </c:pt>
                <c:pt idx="625">
                  <c:v>407.79822184000079</c:v>
                </c:pt>
                <c:pt idx="626">
                  <c:v>408.61427100000083</c:v>
                </c:pt>
                <c:pt idx="627">
                  <c:v>408.61427100000083</c:v>
                </c:pt>
                <c:pt idx="628">
                  <c:v>408.61427100000083</c:v>
                </c:pt>
                <c:pt idx="629">
                  <c:v>406.35404641000076</c:v>
                </c:pt>
                <c:pt idx="630">
                  <c:v>424.56444836000077</c:v>
                </c:pt>
                <c:pt idx="631">
                  <c:v>372.48392297999993</c:v>
                </c:pt>
                <c:pt idx="632">
                  <c:v>368.5522863299999</c:v>
                </c:pt>
                <c:pt idx="633">
                  <c:v>366.90894034999991</c:v>
                </c:pt>
                <c:pt idx="634">
                  <c:v>366.90894034999991</c:v>
                </c:pt>
                <c:pt idx="635">
                  <c:v>366.90894034999991</c:v>
                </c:pt>
                <c:pt idx="636">
                  <c:v>440.19608944999993</c:v>
                </c:pt>
                <c:pt idx="637">
                  <c:v>452.14339644999995</c:v>
                </c:pt>
                <c:pt idx="638">
                  <c:v>449.16440118999992</c:v>
                </c:pt>
                <c:pt idx="639">
                  <c:v>447.03472095999996</c:v>
                </c:pt>
                <c:pt idx="640">
                  <c:v>446.59717991000002</c:v>
                </c:pt>
                <c:pt idx="641">
                  <c:v>446.59717991000002</c:v>
                </c:pt>
                <c:pt idx="642">
                  <c:v>446.59717991000002</c:v>
                </c:pt>
                <c:pt idx="643">
                  <c:v>441.62419957000003</c:v>
                </c:pt>
                <c:pt idx="644">
                  <c:v>441.36056648000005</c:v>
                </c:pt>
                <c:pt idx="645">
                  <c:v>402.10504793000018</c:v>
                </c:pt>
                <c:pt idx="646">
                  <c:v>386.39814243000029</c:v>
                </c:pt>
                <c:pt idx="647">
                  <c:v>381.12891583000027</c:v>
                </c:pt>
                <c:pt idx="648">
                  <c:v>381.12891583000027</c:v>
                </c:pt>
                <c:pt idx="649">
                  <c:v>381.12891583000027</c:v>
                </c:pt>
                <c:pt idx="650">
                  <c:v>377.52701663000028</c:v>
                </c:pt>
                <c:pt idx="651">
                  <c:v>376.89679132000032</c:v>
                </c:pt>
                <c:pt idx="652">
                  <c:v>388.55644680000029</c:v>
                </c:pt>
                <c:pt idx="653">
                  <c:v>387.77622476000028</c:v>
                </c:pt>
                <c:pt idx="654">
                  <c:v>384.89015736000033</c:v>
                </c:pt>
                <c:pt idx="655">
                  <c:v>384.89015736000033</c:v>
                </c:pt>
                <c:pt idx="656">
                  <c:v>384.89015736000033</c:v>
                </c:pt>
                <c:pt idx="657">
                  <c:v>384.07956489000026</c:v>
                </c:pt>
                <c:pt idx="658">
                  <c:v>416.99650879000018</c:v>
                </c:pt>
                <c:pt idx="659">
                  <c:v>385.36189835000027</c:v>
                </c:pt>
                <c:pt idx="660">
                  <c:v>399.41886086000028</c:v>
                </c:pt>
                <c:pt idx="661">
                  <c:v>400.14479897000029</c:v>
                </c:pt>
                <c:pt idx="662">
                  <c:v>400.14438167000026</c:v>
                </c:pt>
                <c:pt idx="663">
                  <c:v>400.14438167000026</c:v>
                </c:pt>
                <c:pt idx="664">
                  <c:v>384.9782384800003</c:v>
                </c:pt>
                <c:pt idx="665">
                  <c:v>388.98136161000025</c:v>
                </c:pt>
                <c:pt idx="666">
                  <c:v>381.05101591000022</c:v>
                </c:pt>
                <c:pt idx="667">
                  <c:v>381.54147407000022</c:v>
                </c:pt>
                <c:pt idx="668">
                  <c:v>456.16054167000021</c:v>
                </c:pt>
                <c:pt idx="669">
                  <c:v>456.16054167000021</c:v>
                </c:pt>
                <c:pt idx="670">
                  <c:v>456.16054167000021</c:v>
                </c:pt>
                <c:pt idx="671">
                  <c:v>450.26296122000019</c:v>
                </c:pt>
                <c:pt idx="672">
                  <c:v>450.77797079000021</c:v>
                </c:pt>
                <c:pt idx="673">
                  <c:v>450.39178485000019</c:v>
                </c:pt>
                <c:pt idx="674">
                  <c:v>411.4630186400002</c:v>
                </c:pt>
                <c:pt idx="675">
                  <c:v>407.81786709000028</c:v>
                </c:pt>
                <c:pt idx="676">
                  <c:v>407.75940230000026</c:v>
                </c:pt>
                <c:pt idx="677">
                  <c:v>407.75940230000026</c:v>
                </c:pt>
                <c:pt idx="678">
                  <c:v>388.58645203000049</c:v>
                </c:pt>
                <c:pt idx="679">
                  <c:v>388.58575653000048</c:v>
                </c:pt>
                <c:pt idx="680">
                  <c:v>388.19594183000049</c:v>
                </c:pt>
                <c:pt idx="681">
                  <c:v>385.86828535000046</c:v>
                </c:pt>
                <c:pt idx="682">
                  <c:v>389.51546658000046</c:v>
                </c:pt>
                <c:pt idx="683">
                  <c:v>389.51546658000046</c:v>
                </c:pt>
                <c:pt idx="684">
                  <c:v>389.51546658000046</c:v>
                </c:pt>
                <c:pt idx="685">
                  <c:v>388.11886286000043</c:v>
                </c:pt>
                <c:pt idx="686">
                  <c:v>395.70746003000045</c:v>
                </c:pt>
                <c:pt idx="687">
                  <c:v>383.93535167000044</c:v>
                </c:pt>
                <c:pt idx="688">
                  <c:v>382.99465852000048</c:v>
                </c:pt>
                <c:pt idx="689">
                  <c:v>379.09322091000047</c:v>
                </c:pt>
                <c:pt idx="690">
                  <c:v>379.0930818100004</c:v>
                </c:pt>
                <c:pt idx="691">
                  <c:v>379.09294271000044</c:v>
                </c:pt>
                <c:pt idx="692">
                  <c:v>377.90956185000073</c:v>
                </c:pt>
                <c:pt idx="693">
                  <c:v>372.42699108000062</c:v>
                </c:pt>
                <c:pt idx="694">
                  <c:v>377.29754784000068</c:v>
                </c:pt>
                <c:pt idx="695">
                  <c:v>377.29754784000068</c:v>
                </c:pt>
                <c:pt idx="696">
                  <c:v>377.29754784000068</c:v>
                </c:pt>
                <c:pt idx="697">
                  <c:v>455.78359375000065</c:v>
                </c:pt>
                <c:pt idx="698">
                  <c:v>455.78359375000065</c:v>
                </c:pt>
                <c:pt idx="699">
                  <c:v>456.20859242000068</c:v>
                </c:pt>
                <c:pt idx="700">
                  <c:v>468.60573540000064</c:v>
                </c:pt>
                <c:pt idx="701">
                  <c:v>447.74731987000058</c:v>
                </c:pt>
                <c:pt idx="702">
                  <c:v>444.75076731000058</c:v>
                </c:pt>
                <c:pt idx="703">
                  <c:v>444.58151291000058</c:v>
                </c:pt>
                <c:pt idx="704">
                  <c:v>444.58151291000058</c:v>
                </c:pt>
                <c:pt idx="705">
                  <c:v>444.58151291000058</c:v>
                </c:pt>
                <c:pt idx="706">
                  <c:v>442.77047764000059</c:v>
                </c:pt>
                <c:pt idx="707">
                  <c:v>442.31948400000067</c:v>
                </c:pt>
                <c:pt idx="708">
                  <c:v>439.6962146000007</c:v>
                </c:pt>
                <c:pt idx="709">
                  <c:v>436.06088026000072</c:v>
                </c:pt>
                <c:pt idx="710">
                  <c:v>436.84681555000066</c:v>
                </c:pt>
                <c:pt idx="711">
                  <c:v>436.84681555000066</c:v>
                </c:pt>
                <c:pt idx="712">
                  <c:v>436.84681555000066</c:v>
                </c:pt>
                <c:pt idx="713">
                  <c:v>434.07704147000061</c:v>
                </c:pt>
                <c:pt idx="714">
                  <c:v>451.55217277000065</c:v>
                </c:pt>
                <c:pt idx="715">
                  <c:v>439.77243972000065</c:v>
                </c:pt>
                <c:pt idx="716">
                  <c:v>436.38321537000064</c:v>
                </c:pt>
                <c:pt idx="717">
                  <c:v>434.92664457000063</c:v>
                </c:pt>
                <c:pt idx="718">
                  <c:v>434.92664457000063</c:v>
                </c:pt>
                <c:pt idx="719">
                  <c:v>434.92664457000063</c:v>
                </c:pt>
                <c:pt idx="720">
                  <c:v>418.99402953000089</c:v>
                </c:pt>
                <c:pt idx="721">
                  <c:v>383.82173905000082</c:v>
                </c:pt>
                <c:pt idx="722">
                  <c:v>422.5247546100008</c:v>
                </c:pt>
                <c:pt idx="723">
                  <c:v>422.5247546100008</c:v>
                </c:pt>
                <c:pt idx="724">
                  <c:v>422.5247546100008</c:v>
                </c:pt>
                <c:pt idx="725">
                  <c:v>422.5247546100008</c:v>
                </c:pt>
                <c:pt idx="726">
                  <c:v>422.52412866000083</c:v>
                </c:pt>
                <c:pt idx="727">
                  <c:v>420.98793580000086</c:v>
                </c:pt>
                <c:pt idx="728">
                  <c:v>443.93975085000085</c:v>
                </c:pt>
                <c:pt idx="729">
                  <c:v>460.40773273000087</c:v>
                </c:pt>
                <c:pt idx="730">
                  <c:v>460.38973273000084</c:v>
                </c:pt>
                <c:pt idx="731">
                  <c:v>460.38973273000084</c:v>
                </c:pt>
                <c:pt idx="732">
                  <c:v>460.38973273000084</c:v>
                </c:pt>
                <c:pt idx="733">
                  <c:v>460.38973273000084</c:v>
                </c:pt>
                <c:pt idx="734">
                  <c:v>473.93976372000088</c:v>
                </c:pt>
                <c:pt idx="735">
                  <c:v>466.84425335000088</c:v>
                </c:pt>
                <c:pt idx="736">
                  <c:v>452.38504388000086</c:v>
                </c:pt>
                <c:pt idx="737">
                  <c:v>448.29131992000083</c:v>
                </c:pt>
                <c:pt idx="738">
                  <c:v>444.6681157700009</c:v>
                </c:pt>
                <c:pt idx="739">
                  <c:v>444.6681157700009</c:v>
                </c:pt>
                <c:pt idx="740">
                  <c:v>444.6681157700009</c:v>
                </c:pt>
                <c:pt idx="741">
                  <c:v>423.52199271000097</c:v>
                </c:pt>
                <c:pt idx="742">
                  <c:v>426.43637709000103</c:v>
                </c:pt>
                <c:pt idx="743">
                  <c:v>424.99969319000098</c:v>
                </c:pt>
                <c:pt idx="744">
                  <c:v>427.71895810000103</c:v>
                </c:pt>
                <c:pt idx="745">
                  <c:v>422.15387158000107</c:v>
                </c:pt>
                <c:pt idx="746">
                  <c:v>422.15387158000107</c:v>
                </c:pt>
                <c:pt idx="747">
                  <c:v>422.15387158000107</c:v>
                </c:pt>
                <c:pt idx="748">
                  <c:v>422.15387158000107</c:v>
                </c:pt>
                <c:pt idx="749">
                  <c:v>422.78369601000105</c:v>
                </c:pt>
                <c:pt idx="750">
                  <c:v>419.11832120000111</c:v>
                </c:pt>
                <c:pt idx="751">
                  <c:v>439.55908260000109</c:v>
                </c:pt>
                <c:pt idx="752">
                  <c:v>436.74776687000116</c:v>
                </c:pt>
                <c:pt idx="753">
                  <c:v>436.74559131000115</c:v>
                </c:pt>
                <c:pt idx="754">
                  <c:v>436.74559131000115</c:v>
                </c:pt>
                <c:pt idx="755">
                  <c:v>418.81980895000129</c:v>
                </c:pt>
                <c:pt idx="756">
                  <c:v>413.11762479000129</c:v>
                </c:pt>
                <c:pt idx="757">
                  <c:v>416.10807525000132</c:v>
                </c:pt>
                <c:pt idx="758">
                  <c:v>379.67347794000125</c:v>
                </c:pt>
                <c:pt idx="759">
                  <c:v>464.87976045000119</c:v>
                </c:pt>
                <c:pt idx="760">
                  <c:v>464.87976045000119</c:v>
                </c:pt>
                <c:pt idx="761">
                  <c:v>464.87552864000116</c:v>
                </c:pt>
                <c:pt idx="762">
                  <c:v>457.46629702000115</c:v>
                </c:pt>
                <c:pt idx="763">
                  <c:v>457.40952368000114</c:v>
                </c:pt>
                <c:pt idx="764">
                  <c:v>464.68872476000115</c:v>
                </c:pt>
                <c:pt idx="765">
                  <c:v>457.99088442000112</c:v>
                </c:pt>
                <c:pt idx="766">
                  <c:v>457.73520868000116</c:v>
                </c:pt>
                <c:pt idx="767">
                  <c:v>457.73520868000116</c:v>
                </c:pt>
                <c:pt idx="768">
                  <c:v>457.73520868000116</c:v>
                </c:pt>
                <c:pt idx="769">
                  <c:v>428.44806700000123</c:v>
                </c:pt>
                <c:pt idx="770">
                  <c:v>426.76856774000134</c:v>
                </c:pt>
                <c:pt idx="771">
                  <c:v>432.97580848000132</c:v>
                </c:pt>
                <c:pt idx="772">
                  <c:v>434.96713750000134</c:v>
                </c:pt>
                <c:pt idx="773">
                  <c:v>419.23882136000134</c:v>
                </c:pt>
                <c:pt idx="774">
                  <c:v>419.23882136000134</c:v>
                </c:pt>
                <c:pt idx="775">
                  <c:v>419.23882136000134</c:v>
                </c:pt>
                <c:pt idx="776">
                  <c:v>419.22415820000134</c:v>
                </c:pt>
                <c:pt idx="777">
                  <c:v>418.53847765000137</c:v>
                </c:pt>
                <c:pt idx="778">
                  <c:v>409.00977269000134</c:v>
                </c:pt>
                <c:pt idx="779">
                  <c:v>404.41730216000138</c:v>
                </c:pt>
                <c:pt idx="780">
                  <c:v>410.53902312000139</c:v>
                </c:pt>
                <c:pt idx="781">
                  <c:v>410.53902312000139</c:v>
                </c:pt>
                <c:pt idx="782">
                  <c:v>410.53902312000139</c:v>
                </c:pt>
                <c:pt idx="783">
                  <c:v>395.34255894000148</c:v>
                </c:pt>
                <c:pt idx="784">
                  <c:v>398.37175687000155</c:v>
                </c:pt>
                <c:pt idx="785">
                  <c:v>397.74545974000154</c:v>
                </c:pt>
                <c:pt idx="786">
                  <c:v>429.0375865400016</c:v>
                </c:pt>
                <c:pt idx="787">
                  <c:v>490.59126071000156</c:v>
                </c:pt>
                <c:pt idx="788">
                  <c:v>490.59126071000156</c:v>
                </c:pt>
                <c:pt idx="789">
                  <c:v>490.59126071000156</c:v>
                </c:pt>
                <c:pt idx="790">
                  <c:v>487.01433440000159</c:v>
                </c:pt>
                <c:pt idx="791">
                  <c:v>471.39602750000159</c:v>
                </c:pt>
                <c:pt idx="792">
                  <c:v>478.81032199000163</c:v>
                </c:pt>
                <c:pt idx="793">
                  <c:v>478.39305144000161</c:v>
                </c:pt>
                <c:pt idx="794">
                  <c:v>478.86879838000158</c:v>
                </c:pt>
                <c:pt idx="795">
                  <c:v>478.86879838000158</c:v>
                </c:pt>
                <c:pt idx="796">
                  <c:v>478.86879838000158</c:v>
                </c:pt>
                <c:pt idx="797">
                  <c:v>459.50899900000206</c:v>
                </c:pt>
                <c:pt idx="798">
                  <c:v>459.61192745000204</c:v>
                </c:pt>
                <c:pt idx="799">
                  <c:v>460.35676712000196</c:v>
                </c:pt>
                <c:pt idx="800">
                  <c:v>462.92100983000199</c:v>
                </c:pt>
                <c:pt idx="801">
                  <c:v>463.81192243000208</c:v>
                </c:pt>
                <c:pt idx="802">
                  <c:v>463.81192243000208</c:v>
                </c:pt>
                <c:pt idx="803">
                  <c:v>463.81164423000212</c:v>
                </c:pt>
                <c:pt idx="804">
                  <c:v>457.77428300000207</c:v>
                </c:pt>
                <c:pt idx="805">
                  <c:v>456.33584898000203</c:v>
                </c:pt>
                <c:pt idx="806">
                  <c:v>452.83870101000207</c:v>
                </c:pt>
                <c:pt idx="807">
                  <c:v>452.25603605000208</c:v>
                </c:pt>
                <c:pt idx="808">
                  <c:v>449.37935843000207</c:v>
                </c:pt>
                <c:pt idx="809">
                  <c:v>449.37935843000207</c:v>
                </c:pt>
                <c:pt idx="810">
                  <c:v>449.37935843000207</c:v>
                </c:pt>
                <c:pt idx="811">
                  <c:v>470.93422811000215</c:v>
                </c:pt>
                <c:pt idx="812">
                  <c:v>463.7618291100024</c:v>
                </c:pt>
                <c:pt idx="813">
                  <c:v>466.29490987000241</c:v>
                </c:pt>
                <c:pt idx="814">
                  <c:v>464.21862432000239</c:v>
                </c:pt>
                <c:pt idx="815">
                  <c:v>462.27523837000234</c:v>
                </c:pt>
                <c:pt idx="816">
                  <c:v>462.27523837000234</c:v>
                </c:pt>
                <c:pt idx="817">
                  <c:v>462.27523837000234</c:v>
                </c:pt>
                <c:pt idx="818">
                  <c:v>507.00266194000233</c:v>
                </c:pt>
                <c:pt idx="819">
                  <c:v>527.86727891000226</c:v>
                </c:pt>
                <c:pt idx="820">
                  <c:v>507.44973318000223</c:v>
                </c:pt>
                <c:pt idx="821">
                  <c:v>500.53318611000213</c:v>
                </c:pt>
                <c:pt idx="822">
                  <c:v>500.27590008000226</c:v>
                </c:pt>
                <c:pt idx="823">
                  <c:v>500.27590008000226</c:v>
                </c:pt>
                <c:pt idx="824">
                  <c:v>500.27590008000226</c:v>
                </c:pt>
                <c:pt idx="825">
                  <c:v>498.20614065000234</c:v>
                </c:pt>
                <c:pt idx="826">
                  <c:v>500.10608241000227</c:v>
                </c:pt>
                <c:pt idx="827">
                  <c:v>502.47078346000228</c:v>
                </c:pt>
                <c:pt idx="828">
                  <c:v>480.60482467000242</c:v>
                </c:pt>
                <c:pt idx="829">
                  <c:v>477.54365389000242</c:v>
                </c:pt>
                <c:pt idx="830">
                  <c:v>477.54380840000243</c:v>
                </c:pt>
                <c:pt idx="831">
                  <c:v>477.54380840000243</c:v>
                </c:pt>
                <c:pt idx="832">
                  <c:v>476.36126323000241</c:v>
                </c:pt>
                <c:pt idx="833">
                  <c:v>469.6120717200024</c:v>
                </c:pt>
                <c:pt idx="834">
                  <c:v>457.96644086000248</c:v>
                </c:pt>
                <c:pt idx="835">
                  <c:v>453.23272481000242</c:v>
                </c:pt>
                <c:pt idx="836">
                  <c:v>460.90839626000246</c:v>
                </c:pt>
                <c:pt idx="837">
                  <c:v>460.90839626000246</c:v>
                </c:pt>
                <c:pt idx="838">
                  <c:v>460.90777631000242</c:v>
                </c:pt>
                <c:pt idx="839">
                  <c:v>456.4412693300024</c:v>
                </c:pt>
                <c:pt idx="840">
                  <c:v>454.74761820000242</c:v>
                </c:pt>
                <c:pt idx="841">
                  <c:v>459.27931830000244</c:v>
                </c:pt>
                <c:pt idx="842">
                  <c:v>472.57262714000245</c:v>
                </c:pt>
                <c:pt idx="843">
                  <c:v>470.42065760000247</c:v>
                </c:pt>
                <c:pt idx="844">
                  <c:v>470.42059325000247</c:v>
                </c:pt>
                <c:pt idx="845">
                  <c:v>470.42059325000247</c:v>
                </c:pt>
                <c:pt idx="846">
                  <c:v>455.72656066000229</c:v>
                </c:pt>
                <c:pt idx="847">
                  <c:v>478.88950229000227</c:v>
                </c:pt>
                <c:pt idx="848">
                  <c:v>462.57504544000238</c:v>
                </c:pt>
                <c:pt idx="849">
                  <c:v>508.63662589000251</c:v>
                </c:pt>
                <c:pt idx="850">
                  <c:v>508.42758736000258</c:v>
                </c:pt>
                <c:pt idx="851">
                  <c:v>508.42758736000258</c:v>
                </c:pt>
                <c:pt idx="852">
                  <c:v>508.42758736000258</c:v>
                </c:pt>
                <c:pt idx="853">
                  <c:v>513.0155756800026</c:v>
                </c:pt>
                <c:pt idx="854">
                  <c:v>505.93879664000252</c:v>
                </c:pt>
                <c:pt idx="855">
                  <c:v>511.69253946000259</c:v>
                </c:pt>
                <c:pt idx="856">
                  <c:v>511.27786900000257</c:v>
                </c:pt>
                <c:pt idx="857">
                  <c:v>511.29254457000258</c:v>
                </c:pt>
                <c:pt idx="858">
                  <c:v>511.29254457000258</c:v>
                </c:pt>
                <c:pt idx="859">
                  <c:v>511.29254457000258</c:v>
                </c:pt>
                <c:pt idx="860">
                  <c:v>495.9025619400029</c:v>
                </c:pt>
                <c:pt idx="861">
                  <c:v>490.13459582000286</c:v>
                </c:pt>
                <c:pt idx="862">
                  <c:v>462.45149327000269</c:v>
                </c:pt>
                <c:pt idx="863">
                  <c:v>462.21021229000269</c:v>
                </c:pt>
                <c:pt idx="864">
                  <c:v>461.26521409000264</c:v>
                </c:pt>
                <c:pt idx="865">
                  <c:v>461.26431594000269</c:v>
                </c:pt>
                <c:pt idx="866">
                  <c:v>461.26431594000269</c:v>
                </c:pt>
                <c:pt idx="867">
                  <c:v>459.10737515000267</c:v>
                </c:pt>
                <c:pt idx="868">
                  <c:v>457.78271366000263</c:v>
                </c:pt>
                <c:pt idx="869">
                  <c:v>463.21353800000264</c:v>
                </c:pt>
                <c:pt idx="870">
                  <c:v>463.13281351000268</c:v>
                </c:pt>
                <c:pt idx="871">
                  <c:v>495.36547233000266</c:v>
                </c:pt>
                <c:pt idx="872">
                  <c:v>495.36533323000265</c:v>
                </c:pt>
                <c:pt idx="873">
                  <c:v>495.36380313000262</c:v>
                </c:pt>
                <c:pt idx="874">
                  <c:v>495.36380313000262</c:v>
                </c:pt>
                <c:pt idx="875">
                  <c:v>481.13474910000258</c:v>
                </c:pt>
                <c:pt idx="876">
                  <c:v>503.5297874100026</c:v>
                </c:pt>
                <c:pt idx="877">
                  <c:v>476.84191010000251</c:v>
                </c:pt>
                <c:pt idx="878">
                  <c:v>501.74588979000259</c:v>
                </c:pt>
                <c:pt idx="879">
                  <c:v>509.93745018000271</c:v>
                </c:pt>
                <c:pt idx="880">
                  <c:v>509.85745018000267</c:v>
                </c:pt>
                <c:pt idx="881">
                  <c:v>508.22886598000275</c:v>
                </c:pt>
                <c:pt idx="882">
                  <c:v>500.943445850003</c:v>
                </c:pt>
                <c:pt idx="883">
                  <c:v>499.73211419000302</c:v>
                </c:pt>
                <c:pt idx="884">
                  <c:v>499.13467446000305</c:v>
                </c:pt>
                <c:pt idx="885">
                  <c:v>494.9156320900031</c:v>
                </c:pt>
                <c:pt idx="886">
                  <c:v>494.91235689000303</c:v>
                </c:pt>
                <c:pt idx="887">
                  <c:v>494.912078690003</c:v>
                </c:pt>
                <c:pt idx="888">
                  <c:v>493.60127517000296</c:v>
                </c:pt>
                <c:pt idx="889">
                  <c:v>474.55524271000326</c:v>
                </c:pt>
                <c:pt idx="890">
                  <c:v>472.26146730000318</c:v>
                </c:pt>
                <c:pt idx="891">
                  <c:v>472.40834123000315</c:v>
                </c:pt>
                <c:pt idx="892">
                  <c:v>469.74573071000316</c:v>
                </c:pt>
                <c:pt idx="893">
                  <c:v>469.74573071000316</c:v>
                </c:pt>
                <c:pt idx="894">
                  <c:v>469.74573071000316</c:v>
                </c:pt>
                <c:pt idx="895">
                  <c:v>468.39597206000309</c:v>
                </c:pt>
                <c:pt idx="896">
                  <c:v>481.77901454000306</c:v>
                </c:pt>
                <c:pt idx="897">
                  <c:v>482.32492731000315</c:v>
                </c:pt>
                <c:pt idx="898">
                  <c:v>483.26021113000314</c:v>
                </c:pt>
                <c:pt idx="899">
                  <c:v>482.99842934000316</c:v>
                </c:pt>
                <c:pt idx="900">
                  <c:v>482.99842934000316</c:v>
                </c:pt>
                <c:pt idx="901">
                  <c:v>482.99842934000316</c:v>
                </c:pt>
                <c:pt idx="902">
                  <c:v>481.32363520000314</c:v>
                </c:pt>
                <c:pt idx="903">
                  <c:v>479.80720616000315</c:v>
                </c:pt>
                <c:pt idx="904">
                  <c:v>452.53895803000307</c:v>
                </c:pt>
                <c:pt idx="905">
                  <c:v>360.08796526000344</c:v>
                </c:pt>
                <c:pt idx="906">
                  <c:v>381.92444899000344</c:v>
                </c:pt>
                <c:pt idx="907">
                  <c:v>381.90484895000344</c:v>
                </c:pt>
                <c:pt idx="908">
                  <c:v>381.90484895000344</c:v>
                </c:pt>
                <c:pt idx="909">
                  <c:v>397.9492860900034</c:v>
                </c:pt>
                <c:pt idx="910">
                  <c:v>398.73389901000331</c:v>
                </c:pt>
                <c:pt idx="911">
                  <c:v>412.9893665700032</c:v>
                </c:pt>
                <c:pt idx="912">
                  <c:v>411.99393272000327</c:v>
                </c:pt>
                <c:pt idx="913">
                  <c:v>411.99393272000327</c:v>
                </c:pt>
                <c:pt idx="914">
                  <c:v>411.99393272000327</c:v>
                </c:pt>
                <c:pt idx="915">
                  <c:v>411.99393272000327</c:v>
                </c:pt>
                <c:pt idx="916">
                  <c:v>412.59766894000319</c:v>
                </c:pt>
                <c:pt idx="917">
                  <c:v>408.98050100000324</c:v>
                </c:pt>
                <c:pt idx="918">
                  <c:v>373.44785008000315</c:v>
                </c:pt>
                <c:pt idx="919">
                  <c:v>356.48613910000319</c:v>
                </c:pt>
                <c:pt idx="920">
                  <c:v>346.98554571000324</c:v>
                </c:pt>
                <c:pt idx="921">
                  <c:v>346.98526751000321</c:v>
                </c:pt>
                <c:pt idx="922">
                  <c:v>346.98526751000321</c:v>
                </c:pt>
                <c:pt idx="923">
                  <c:v>351.65682353000324</c:v>
                </c:pt>
                <c:pt idx="924">
                  <c:v>350.96508519000326</c:v>
                </c:pt>
                <c:pt idx="925">
                  <c:v>350.38639752000324</c:v>
                </c:pt>
                <c:pt idx="926">
                  <c:v>348.36714393000329</c:v>
                </c:pt>
                <c:pt idx="927">
                  <c:v>354.28455411000334</c:v>
                </c:pt>
                <c:pt idx="928">
                  <c:v>354.28455411000334</c:v>
                </c:pt>
                <c:pt idx="929">
                  <c:v>354.28455411000334</c:v>
                </c:pt>
                <c:pt idx="930">
                  <c:v>353.08013622000328</c:v>
                </c:pt>
                <c:pt idx="931">
                  <c:v>347.53552539000333</c:v>
                </c:pt>
                <c:pt idx="932">
                  <c:v>324.4161413800033</c:v>
                </c:pt>
                <c:pt idx="933">
                  <c:v>349.57578405000334</c:v>
                </c:pt>
                <c:pt idx="934">
                  <c:v>350.08808201000335</c:v>
                </c:pt>
                <c:pt idx="935">
                  <c:v>350.08808201000335</c:v>
                </c:pt>
                <c:pt idx="936">
                  <c:v>350.08808201000335</c:v>
                </c:pt>
                <c:pt idx="937">
                  <c:v>315.56859675000334</c:v>
                </c:pt>
                <c:pt idx="938">
                  <c:v>344.64246516000333</c:v>
                </c:pt>
                <c:pt idx="939">
                  <c:v>344.14000399000327</c:v>
                </c:pt>
                <c:pt idx="940">
                  <c:v>344.76520614000333</c:v>
                </c:pt>
                <c:pt idx="941">
                  <c:v>371.89381018000336</c:v>
                </c:pt>
                <c:pt idx="942">
                  <c:v>371.89381018000336</c:v>
                </c:pt>
                <c:pt idx="943">
                  <c:v>371.89381018000336</c:v>
                </c:pt>
                <c:pt idx="944">
                  <c:v>372.52918828000332</c:v>
                </c:pt>
                <c:pt idx="945">
                  <c:v>372.47125925000336</c:v>
                </c:pt>
                <c:pt idx="946">
                  <c:v>341.82920445000337</c:v>
                </c:pt>
                <c:pt idx="947">
                  <c:v>338.06834668000334</c:v>
                </c:pt>
                <c:pt idx="948">
                  <c:v>336.12562945000332</c:v>
                </c:pt>
                <c:pt idx="949">
                  <c:v>336.12562945000332</c:v>
                </c:pt>
                <c:pt idx="950">
                  <c:v>336.12562945000332</c:v>
                </c:pt>
                <c:pt idx="951">
                  <c:v>320.97035526000383</c:v>
                </c:pt>
                <c:pt idx="952">
                  <c:v>318.20029491000378</c:v>
                </c:pt>
                <c:pt idx="953">
                  <c:v>263.26714918000386</c:v>
                </c:pt>
                <c:pt idx="954">
                  <c:v>259.31712875000386</c:v>
                </c:pt>
                <c:pt idx="955">
                  <c:v>251.39612029000386</c:v>
                </c:pt>
                <c:pt idx="956">
                  <c:v>251.39612029000386</c:v>
                </c:pt>
                <c:pt idx="957">
                  <c:v>251.39612029000386</c:v>
                </c:pt>
                <c:pt idx="958">
                  <c:v>256.51571858000386</c:v>
                </c:pt>
                <c:pt idx="959">
                  <c:v>251.40691700000392</c:v>
                </c:pt>
                <c:pt idx="960">
                  <c:v>222.99659674000401</c:v>
                </c:pt>
                <c:pt idx="961">
                  <c:v>221.87481897000399</c:v>
                </c:pt>
                <c:pt idx="962">
                  <c:v>166.09098617000396</c:v>
                </c:pt>
                <c:pt idx="963">
                  <c:v>166.09098617000396</c:v>
                </c:pt>
                <c:pt idx="964">
                  <c:v>166.09098617000396</c:v>
                </c:pt>
                <c:pt idx="965">
                  <c:v>146.15538057000421</c:v>
                </c:pt>
                <c:pt idx="966">
                  <c:v>155.5382804700042</c:v>
                </c:pt>
                <c:pt idx="967">
                  <c:v>211.07678575000418</c:v>
                </c:pt>
                <c:pt idx="968">
                  <c:v>226.05156757000415</c:v>
                </c:pt>
                <c:pt idx="969">
                  <c:v>223.98204197000413</c:v>
                </c:pt>
                <c:pt idx="970">
                  <c:v>223.98171502000415</c:v>
                </c:pt>
                <c:pt idx="971">
                  <c:v>223.98171502000415</c:v>
                </c:pt>
                <c:pt idx="972">
                  <c:v>233.74792778000415</c:v>
                </c:pt>
                <c:pt idx="973">
                  <c:v>228.02760774000419</c:v>
                </c:pt>
                <c:pt idx="974">
                  <c:v>195.0426698600042</c:v>
                </c:pt>
                <c:pt idx="975">
                  <c:v>256.11105484000416</c:v>
                </c:pt>
                <c:pt idx="976">
                  <c:v>252.34800844000424</c:v>
                </c:pt>
                <c:pt idx="977">
                  <c:v>252.34773024000424</c:v>
                </c:pt>
                <c:pt idx="978">
                  <c:v>252.34773024000424</c:v>
                </c:pt>
                <c:pt idx="979">
                  <c:v>252.34773024000424</c:v>
                </c:pt>
                <c:pt idx="980">
                  <c:v>248.50698863000426</c:v>
                </c:pt>
                <c:pt idx="981">
                  <c:v>223.08191922000432</c:v>
                </c:pt>
                <c:pt idx="982">
                  <c:v>226.73882666000429</c:v>
                </c:pt>
                <c:pt idx="983">
                  <c:v>230.65681734000432</c:v>
                </c:pt>
                <c:pt idx="984">
                  <c:v>230.64202104000432</c:v>
                </c:pt>
                <c:pt idx="985">
                  <c:v>230.64146464000433</c:v>
                </c:pt>
                <c:pt idx="986">
                  <c:v>232.59126229000432</c:v>
                </c:pt>
                <c:pt idx="987">
                  <c:v>224.94316844000434</c:v>
                </c:pt>
                <c:pt idx="988">
                  <c:v>203.65214734000432</c:v>
                </c:pt>
                <c:pt idx="989">
                  <c:v>201.68951147000436</c:v>
                </c:pt>
                <c:pt idx="990">
                  <c:v>209.89008670000433</c:v>
                </c:pt>
                <c:pt idx="991">
                  <c:v>209.89008670000433</c:v>
                </c:pt>
                <c:pt idx="992">
                  <c:v>209.89008670000433</c:v>
                </c:pt>
                <c:pt idx="993">
                  <c:v>207.80191169000429</c:v>
                </c:pt>
                <c:pt idx="994">
                  <c:v>205.76771519000425</c:v>
                </c:pt>
                <c:pt idx="995">
                  <c:v>210.53316070000426</c:v>
                </c:pt>
                <c:pt idx="996">
                  <c:v>206.09178887000428</c:v>
                </c:pt>
                <c:pt idx="997">
                  <c:v>206.09178887000428</c:v>
                </c:pt>
                <c:pt idx="998">
                  <c:v>206.09178887000428</c:v>
                </c:pt>
                <c:pt idx="999">
                  <c:v>206.09178887000428</c:v>
                </c:pt>
                <c:pt idx="1000">
                  <c:v>206.05078117000429</c:v>
                </c:pt>
                <c:pt idx="1001">
                  <c:v>287.06717788000435</c:v>
                </c:pt>
                <c:pt idx="1002">
                  <c:v>298.21246034000433</c:v>
                </c:pt>
                <c:pt idx="1003">
                  <c:v>244.19959985000435</c:v>
                </c:pt>
                <c:pt idx="1004">
                  <c:v>236.81650375000433</c:v>
                </c:pt>
                <c:pt idx="1005">
                  <c:v>236.81650375000433</c:v>
                </c:pt>
                <c:pt idx="1006">
                  <c:v>236.81650375000433</c:v>
                </c:pt>
                <c:pt idx="1007">
                  <c:v>235.18381011000432</c:v>
                </c:pt>
                <c:pt idx="1008">
                  <c:v>231.1725784200043</c:v>
                </c:pt>
                <c:pt idx="1009">
                  <c:v>224.56142660000427</c:v>
                </c:pt>
                <c:pt idx="1010">
                  <c:v>225.32663527000426</c:v>
                </c:pt>
                <c:pt idx="1011">
                  <c:v>226.00596255000428</c:v>
                </c:pt>
                <c:pt idx="1012">
                  <c:v>226.00550345000426</c:v>
                </c:pt>
                <c:pt idx="1013">
                  <c:v>226.00550345000426</c:v>
                </c:pt>
                <c:pt idx="1014">
                  <c:v>211.38114611000421</c:v>
                </c:pt>
                <c:pt idx="1015">
                  <c:v>201.46472688000421</c:v>
                </c:pt>
                <c:pt idx="1016">
                  <c:v>160.97004330000419</c:v>
                </c:pt>
                <c:pt idx="1017">
                  <c:v>178.08853068000417</c:v>
                </c:pt>
                <c:pt idx="1018">
                  <c:v>176.52879784000416</c:v>
                </c:pt>
                <c:pt idx="1019">
                  <c:v>176.52879784000416</c:v>
                </c:pt>
                <c:pt idx="1020">
                  <c:v>176.52879784000416</c:v>
                </c:pt>
                <c:pt idx="1021">
                  <c:v>174.81561465000414</c:v>
                </c:pt>
                <c:pt idx="1022">
                  <c:v>174.63484132000417</c:v>
                </c:pt>
                <c:pt idx="1023">
                  <c:v>169.27869082000413</c:v>
                </c:pt>
                <c:pt idx="1024">
                  <c:v>175.03338161000411</c:v>
                </c:pt>
                <c:pt idx="1025">
                  <c:v>167.76951416000415</c:v>
                </c:pt>
                <c:pt idx="1026">
                  <c:v>167.76951416000415</c:v>
                </c:pt>
                <c:pt idx="1027">
                  <c:v>167.76654006000413</c:v>
                </c:pt>
                <c:pt idx="1028">
                  <c:v>175.57270542000413</c:v>
                </c:pt>
                <c:pt idx="1029">
                  <c:v>171.41776680000416</c:v>
                </c:pt>
                <c:pt idx="1030">
                  <c:v>121.53753021000418</c:v>
                </c:pt>
                <c:pt idx="1031">
                  <c:v>198.36104662000417</c:v>
                </c:pt>
                <c:pt idx="1032">
                  <c:v>207.32713339000412</c:v>
                </c:pt>
                <c:pt idx="1033">
                  <c:v>207.93969614000412</c:v>
                </c:pt>
                <c:pt idx="1034">
                  <c:v>207.93969614000412</c:v>
                </c:pt>
                <c:pt idx="1035">
                  <c:v>210.0576513100041</c:v>
                </c:pt>
                <c:pt idx="1036">
                  <c:v>223.00190945000409</c:v>
                </c:pt>
                <c:pt idx="1037">
                  <c:v>215.41357922000404</c:v>
                </c:pt>
                <c:pt idx="1038">
                  <c:v>212.21458365000402</c:v>
                </c:pt>
                <c:pt idx="1039">
                  <c:v>210.868960440004</c:v>
                </c:pt>
                <c:pt idx="1040">
                  <c:v>210.86723171000398</c:v>
                </c:pt>
                <c:pt idx="1041">
                  <c:v>210.86723171000398</c:v>
                </c:pt>
                <c:pt idx="1042">
                  <c:v>193.48085263000399</c:v>
                </c:pt>
                <c:pt idx="1043">
                  <c:v>188.94613915000403</c:v>
                </c:pt>
                <c:pt idx="1044">
                  <c:v>188.94600697000402</c:v>
                </c:pt>
                <c:pt idx="1045">
                  <c:v>156.65103418000399</c:v>
                </c:pt>
                <c:pt idx="1046">
                  <c:v>189.68219138000399</c:v>
                </c:pt>
                <c:pt idx="1047">
                  <c:v>189.68135777000398</c:v>
                </c:pt>
                <c:pt idx="1048">
                  <c:v>189.68135777000398</c:v>
                </c:pt>
                <c:pt idx="1049">
                  <c:v>188.20308345000399</c:v>
                </c:pt>
                <c:pt idx="1050">
                  <c:v>190.86818535000398</c:v>
                </c:pt>
                <c:pt idx="1051">
                  <c:v>190.114884180004</c:v>
                </c:pt>
                <c:pt idx="1052">
                  <c:v>185.29831110000396</c:v>
                </c:pt>
                <c:pt idx="1053">
                  <c:v>184.56049696000397</c:v>
                </c:pt>
                <c:pt idx="1054">
                  <c:v>184.56049696000397</c:v>
                </c:pt>
                <c:pt idx="1055">
                  <c:v>184.56049696000397</c:v>
                </c:pt>
                <c:pt idx="1056">
                  <c:v>180.05905317000395</c:v>
                </c:pt>
                <c:pt idx="1057">
                  <c:v>172.49516235000397</c:v>
                </c:pt>
                <c:pt idx="1058">
                  <c:v>150.11364645000398</c:v>
                </c:pt>
                <c:pt idx="1059">
                  <c:v>150.11364645000398</c:v>
                </c:pt>
                <c:pt idx="1060">
                  <c:v>150.11364645000398</c:v>
                </c:pt>
                <c:pt idx="1061">
                  <c:v>150.11364645000398</c:v>
                </c:pt>
                <c:pt idx="1062">
                  <c:v>150.11364645000398</c:v>
                </c:pt>
                <c:pt idx="1063">
                  <c:v>230.51708316000395</c:v>
                </c:pt>
                <c:pt idx="1064">
                  <c:v>233.53322401000392</c:v>
                </c:pt>
                <c:pt idx="1065">
                  <c:v>232.2585912700039</c:v>
                </c:pt>
                <c:pt idx="1066">
                  <c:v>230.03149905000396</c:v>
                </c:pt>
                <c:pt idx="1067">
                  <c:v>224.04088205000394</c:v>
                </c:pt>
                <c:pt idx="1068">
                  <c:v>224.04088205000394</c:v>
                </c:pt>
                <c:pt idx="1069">
                  <c:v>224.04088205000394</c:v>
                </c:pt>
                <c:pt idx="1070">
                  <c:v>237.44745444000401</c:v>
                </c:pt>
                <c:pt idx="1071">
                  <c:v>237.44717624000404</c:v>
                </c:pt>
                <c:pt idx="1072">
                  <c:v>237.61290844000402</c:v>
                </c:pt>
                <c:pt idx="1073">
                  <c:v>217.63418614000403</c:v>
                </c:pt>
                <c:pt idx="1074">
                  <c:v>220.80276391000405</c:v>
                </c:pt>
                <c:pt idx="1075">
                  <c:v>220.80276391000405</c:v>
                </c:pt>
                <c:pt idx="1076">
                  <c:v>220.80276391000405</c:v>
                </c:pt>
                <c:pt idx="1077">
                  <c:v>217.20343874000406</c:v>
                </c:pt>
                <c:pt idx="1078">
                  <c:v>224.43027991000409</c:v>
                </c:pt>
                <c:pt idx="1079">
                  <c:v>223.57412207000411</c:v>
                </c:pt>
                <c:pt idx="1080">
                  <c:v>227.70692528000416</c:v>
                </c:pt>
                <c:pt idx="1081">
                  <c:v>223.24106159000411</c:v>
                </c:pt>
                <c:pt idx="1082">
                  <c:v>223.24106159000411</c:v>
                </c:pt>
                <c:pt idx="1083">
                  <c:v>223.2402965400041</c:v>
                </c:pt>
                <c:pt idx="1084">
                  <c:v>178.16056956000409</c:v>
                </c:pt>
                <c:pt idx="1085">
                  <c:v>179.66086097000408</c:v>
                </c:pt>
                <c:pt idx="1086">
                  <c:v>170.35586378000409</c:v>
                </c:pt>
                <c:pt idx="1087">
                  <c:v>170.35586378000409</c:v>
                </c:pt>
                <c:pt idx="1088">
                  <c:v>170.35586378000409</c:v>
                </c:pt>
                <c:pt idx="1089">
                  <c:v>170.35586378000409</c:v>
                </c:pt>
                <c:pt idx="1090">
                  <c:v>170.35258362000411</c:v>
                </c:pt>
                <c:pt idx="1091">
                  <c:v>173.7758502700041</c:v>
                </c:pt>
                <c:pt idx="1092">
                  <c:v>204.51543865000409</c:v>
                </c:pt>
                <c:pt idx="1093">
                  <c:v>206.17509260000412</c:v>
                </c:pt>
                <c:pt idx="1094">
                  <c:v>233.1131428500041</c:v>
                </c:pt>
                <c:pt idx="1095">
                  <c:v>233.1131428500041</c:v>
                </c:pt>
                <c:pt idx="1096">
                  <c:v>233.1131428500041</c:v>
                </c:pt>
                <c:pt idx="1097">
                  <c:v>233.1131428500041</c:v>
                </c:pt>
                <c:pt idx="1098">
                  <c:v>227.77741001000405</c:v>
                </c:pt>
                <c:pt idx="1099">
                  <c:v>241.4909864800041</c:v>
                </c:pt>
                <c:pt idx="1100">
                  <c:v>234.85006203000415</c:v>
                </c:pt>
                <c:pt idx="1101">
                  <c:v>233.65491614000413</c:v>
                </c:pt>
                <c:pt idx="1102">
                  <c:v>228.96810561000413</c:v>
                </c:pt>
                <c:pt idx="1103">
                  <c:v>228.96810561000413</c:v>
                </c:pt>
                <c:pt idx="1104">
                  <c:v>228.96810561000413</c:v>
                </c:pt>
                <c:pt idx="1105">
                  <c:v>208.93006530000412</c:v>
                </c:pt>
                <c:pt idx="1106">
                  <c:v>210.66574046000409</c:v>
                </c:pt>
                <c:pt idx="1107">
                  <c:v>207.7646053500041</c:v>
                </c:pt>
                <c:pt idx="1108">
                  <c:v>205.3891361400041</c:v>
                </c:pt>
                <c:pt idx="1109">
                  <c:v>201.84952856000407</c:v>
                </c:pt>
                <c:pt idx="1110">
                  <c:v>201.84952856000407</c:v>
                </c:pt>
                <c:pt idx="1111">
                  <c:v>201.84952856000407</c:v>
                </c:pt>
                <c:pt idx="1112">
                  <c:v>201.84829050000408</c:v>
                </c:pt>
                <c:pt idx="1113">
                  <c:v>199.98339513000411</c:v>
                </c:pt>
                <c:pt idx="1114">
                  <c:v>217.0975565200041</c:v>
                </c:pt>
                <c:pt idx="1115">
                  <c:v>198.73495516000412</c:v>
                </c:pt>
                <c:pt idx="1116">
                  <c:v>198.63436398000411</c:v>
                </c:pt>
                <c:pt idx="1117">
                  <c:v>198.6282736100041</c:v>
                </c:pt>
                <c:pt idx="1118">
                  <c:v>198.6282736100041</c:v>
                </c:pt>
                <c:pt idx="1119">
                  <c:v>215.78107569000412</c:v>
                </c:pt>
                <c:pt idx="1120">
                  <c:v>199.35534996000405</c:v>
                </c:pt>
                <c:pt idx="1121">
                  <c:v>197.80342288000412</c:v>
                </c:pt>
                <c:pt idx="1122">
                  <c:v>239.43958131000406</c:v>
                </c:pt>
                <c:pt idx="1123">
                  <c:v>239.20514320000404</c:v>
                </c:pt>
                <c:pt idx="1124">
                  <c:v>252.28384774000406</c:v>
                </c:pt>
                <c:pt idx="1125">
                  <c:v>252.28304774000406</c:v>
                </c:pt>
                <c:pt idx="1126">
                  <c:v>244.42532056000405</c:v>
                </c:pt>
                <c:pt idx="1127">
                  <c:v>214.50116187000407</c:v>
                </c:pt>
                <c:pt idx="1128">
                  <c:v>211.86703899000406</c:v>
                </c:pt>
                <c:pt idx="1129">
                  <c:v>207.86923692000403</c:v>
                </c:pt>
                <c:pt idx="1130">
                  <c:v>205.00711571000406</c:v>
                </c:pt>
                <c:pt idx="1131">
                  <c:v>204.99703432000405</c:v>
                </c:pt>
                <c:pt idx="1132">
                  <c:v>204.99620882000406</c:v>
                </c:pt>
                <c:pt idx="1133">
                  <c:v>207.08028990000403</c:v>
                </c:pt>
                <c:pt idx="1134">
                  <c:v>192.97574085000406</c:v>
                </c:pt>
                <c:pt idx="1135">
                  <c:v>186.26477752000403</c:v>
                </c:pt>
                <c:pt idx="1136">
                  <c:v>183.34881637000404</c:v>
                </c:pt>
                <c:pt idx="1137">
                  <c:v>191.42672668000407</c:v>
                </c:pt>
                <c:pt idx="1138">
                  <c:v>191.42672668000407</c:v>
                </c:pt>
                <c:pt idx="1139">
                  <c:v>191.39281534000406</c:v>
                </c:pt>
                <c:pt idx="1140">
                  <c:v>193.49139659000403</c:v>
                </c:pt>
                <c:pt idx="1141">
                  <c:v>188.73206228000402</c:v>
                </c:pt>
                <c:pt idx="1142">
                  <c:v>179.00142556000404</c:v>
                </c:pt>
                <c:pt idx="1143">
                  <c:v>184.91764096000404</c:v>
                </c:pt>
                <c:pt idx="1144">
                  <c:v>169.67563401000405</c:v>
                </c:pt>
                <c:pt idx="1145">
                  <c:v>169.67209588000404</c:v>
                </c:pt>
                <c:pt idx="1146">
                  <c:v>169.67209588000404</c:v>
                </c:pt>
                <c:pt idx="1147">
                  <c:v>166.33009819000404</c:v>
                </c:pt>
                <c:pt idx="1148">
                  <c:v>164.97817794000409</c:v>
                </c:pt>
                <c:pt idx="1149">
                  <c:v>164.80399018000409</c:v>
                </c:pt>
                <c:pt idx="1150">
                  <c:v>167.45853986000409</c:v>
                </c:pt>
                <c:pt idx="1151">
                  <c:v>189.84653586000411</c:v>
                </c:pt>
                <c:pt idx="1152">
                  <c:v>189.84653586000411</c:v>
                </c:pt>
                <c:pt idx="1153">
                  <c:v>189.84653586000411</c:v>
                </c:pt>
                <c:pt idx="1154">
                  <c:v>221.79460686000408</c:v>
                </c:pt>
                <c:pt idx="1155">
                  <c:v>221.79460686000408</c:v>
                </c:pt>
                <c:pt idx="1156">
                  <c:v>221.77189577000411</c:v>
                </c:pt>
                <c:pt idx="1157">
                  <c:v>211.82218923000411</c:v>
                </c:pt>
                <c:pt idx="1158">
                  <c:v>232.62916716000407</c:v>
                </c:pt>
                <c:pt idx="1159">
                  <c:v>231.62619300000406</c:v>
                </c:pt>
                <c:pt idx="1160">
                  <c:v>231.62619300000406</c:v>
                </c:pt>
                <c:pt idx="1161">
                  <c:v>231.52757341000407</c:v>
                </c:pt>
                <c:pt idx="1162">
                  <c:v>227.3949757100041</c:v>
                </c:pt>
                <c:pt idx="1163">
                  <c:v>237.50428125000406</c:v>
                </c:pt>
                <c:pt idx="1164">
                  <c:v>216.9217384000041</c:v>
                </c:pt>
                <c:pt idx="1165">
                  <c:v>217.12443652000408</c:v>
                </c:pt>
                <c:pt idx="1166">
                  <c:v>221.5247984300041</c:v>
                </c:pt>
                <c:pt idx="1167">
                  <c:v>221.52385091000409</c:v>
                </c:pt>
                <c:pt idx="1168">
                  <c:v>221.52385091000409</c:v>
                </c:pt>
                <c:pt idx="1169">
                  <c:v>219.51495846000407</c:v>
                </c:pt>
                <c:pt idx="1170">
                  <c:v>216.29810784000409</c:v>
                </c:pt>
                <c:pt idx="1171">
                  <c:v>229.10354189000404</c:v>
                </c:pt>
                <c:pt idx="1172">
                  <c:v>212.56135520000402</c:v>
                </c:pt>
                <c:pt idx="1173">
                  <c:v>213.19544191000398</c:v>
                </c:pt>
                <c:pt idx="1174">
                  <c:v>213.19544191000398</c:v>
                </c:pt>
                <c:pt idx="1175">
                  <c:v>213.19031212000399</c:v>
                </c:pt>
                <c:pt idx="1176">
                  <c:v>212.784320840004</c:v>
                </c:pt>
                <c:pt idx="1177">
                  <c:v>223.36782977000394</c:v>
                </c:pt>
                <c:pt idx="1178">
                  <c:v>220.07085813000396</c:v>
                </c:pt>
                <c:pt idx="1179">
                  <c:v>211.22142584000397</c:v>
                </c:pt>
                <c:pt idx="1180">
                  <c:v>210.28397511000398</c:v>
                </c:pt>
                <c:pt idx="1181">
                  <c:v>210.28397511000398</c:v>
                </c:pt>
                <c:pt idx="1182">
                  <c:v>210.28397511000398</c:v>
                </c:pt>
                <c:pt idx="1183">
                  <c:v>233.23866622000403</c:v>
                </c:pt>
                <c:pt idx="1184">
                  <c:v>233.77625334000405</c:v>
                </c:pt>
                <c:pt idx="1185">
                  <c:v>247.32405657000407</c:v>
                </c:pt>
                <c:pt idx="1186">
                  <c:v>261.10748122000416</c:v>
                </c:pt>
                <c:pt idx="1187">
                  <c:v>260.28986242000411</c:v>
                </c:pt>
                <c:pt idx="1188">
                  <c:v>260.28958422000414</c:v>
                </c:pt>
                <c:pt idx="1189">
                  <c:v>260.28958422000414</c:v>
                </c:pt>
                <c:pt idx="1190">
                  <c:v>259.87347543000413</c:v>
                </c:pt>
                <c:pt idx="1191">
                  <c:v>256.99931965000411</c:v>
                </c:pt>
                <c:pt idx="1192">
                  <c:v>262.06249590000408</c:v>
                </c:pt>
                <c:pt idx="1193">
                  <c:v>263.35765062000411</c:v>
                </c:pt>
                <c:pt idx="1194">
                  <c:v>260.97068971000408</c:v>
                </c:pt>
                <c:pt idx="1195">
                  <c:v>260.97068971000408</c:v>
                </c:pt>
                <c:pt idx="1196">
                  <c:v>260.97068971000408</c:v>
                </c:pt>
                <c:pt idx="1197">
                  <c:v>236.7225185400041</c:v>
                </c:pt>
                <c:pt idx="1198">
                  <c:v>265.48258277000411</c:v>
                </c:pt>
                <c:pt idx="1199">
                  <c:v>238.58634794000417</c:v>
                </c:pt>
                <c:pt idx="1200">
                  <c:v>250.08019338000418</c:v>
                </c:pt>
                <c:pt idx="1201">
                  <c:v>251.80407742000418</c:v>
                </c:pt>
                <c:pt idx="1202">
                  <c:v>251.80359057000416</c:v>
                </c:pt>
                <c:pt idx="1203">
                  <c:v>251.80359057000416</c:v>
                </c:pt>
                <c:pt idx="1204">
                  <c:v>250.1864478800041</c:v>
                </c:pt>
                <c:pt idx="1205">
                  <c:v>260.6122011200041</c:v>
                </c:pt>
                <c:pt idx="1206">
                  <c:v>259.62880332000418</c:v>
                </c:pt>
                <c:pt idx="1207">
                  <c:v>257.86752060000418</c:v>
                </c:pt>
                <c:pt idx="1208">
                  <c:v>270.92862331000424</c:v>
                </c:pt>
                <c:pt idx="1209">
                  <c:v>270.92829001000416</c:v>
                </c:pt>
                <c:pt idx="1210">
                  <c:v>270.92829001000416</c:v>
                </c:pt>
                <c:pt idx="1211">
                  <c:v>273.58863149000416</c:v>
                </c:pt>
                <c:pt idx="1212">
                  <c:v>296.39378127000424</c:v>
                </c:pt>
                <c:pt idx="1213">
                  <c:v>269.19206753000412</c:v>
                </c:pt>
                <c:pt idx="1214">
                  <c:v>275.79778764000417</c:v>
                </c:pt>
                <c:pt idx="1215">
                  <c:v>293.71690816000421</c:v>
                </c:pt>
                <c:pt idx="1216">
                  <c:v>312.5012892200042</c:v>
                </c:pt>
                <c:pt idx="1217">
                  <c:v>312.5012892200042</c:v>
                </c:pt>
                <c:pt idx="1218">
                  <c:v>310.93342330000416</c:v>
                </c:pt>
                <c:pt idx="1219">
                  <c:v>314.58311345000425</c:v>
                </c:pt>
                <c:pt idx="1220">
                  <c:v>313.89957033000422</c:v>
                </c:pt>
                <c:pt idx="1221">
                  <c:v>305.99076997000424</c:v>
                </c:pt>
                <c:pt idx="1222">
                  <c:v>303.96601628000428</c:v>
                </c:pt>
                <c:pt idx="1223">
                  <c:v>303.96601628000428</c:v>
                </c:pt>
                <c:pt idx="1224">
                  <c:v>303.96601628000428</c:v>
                </c:pt>
                <c:pt idx="1225">
                  <c:v>296.86316499000424</c:v>
                </c:pt>
                <c:pt idx="1226">
                  <c:v>318.32455798000427</c:v>
                </c:pt>
                <c:pt idx="1227">
                  <c:v>287.47534590000424</c:v>
                </c:pt>
                <c:pt idx="1228">
                  <c:v>286.83738717000426</c:v>
                </c:pt>
                <c:pt idx="1229">
                  <c:v>285.81868484000427</c:v>
                </c:pt>
                <c:pt idx="1230">
                  <c:v>285.81868484000427</c:v>
                </c:pt>
                <c:pt idx="1231">
                  <c:v>285.81826754000423</c:v>
                </c:pt>
                <c:pt idx="1232">
                  <c:v>284.97059577000425</c:v>
                </c:pt>
                <c:pt idx="1233">
                  <c:v>290.98672075000428</c:v>
                </c:pt>
                <c:pt idx="1234">
                  <c:v>301.00583744000431</c:v>
                </c:pt>
                <c:pt idx="1235">
                  <c:v>301.56972199000433</c:v>
                </c:pt>
                <c:pt idx="1236">
                  <c:v>300.9642920500043</c:v>
                </c:pt>
                <c:pt idx="1237">
                  <c:v>300.95767438000428</c:v>
                </c:pt>
                <c:pt idx="1238">
                  <c:v>300.9566272300043</c:v>
                </c:pt>
                <c:pt idx="1239">
                  <c:v>298.72451045000429</c:v>
                </c:pt>
                <c:pt idx="1240">
                  <c:v>320.00191878000425</c:v>
                </c:pt>
                <c:pt idx="1241">
                  <c:v>296.2456020200043</c:v>
                </c:pt>
                <c:pt idx="1242">
                  <c:v>292.16882952000429</c:v>
                </c:pt>
                <c:pt idx="1243">
                  <c:v>327.12415362000422</c:v>
                </c:pt>
                <c:pt idx="1244">
                  <c:v>327.12415362000422</c:v>
                </c:pt>
                <c:pt idx="1245">
                  <c:v>327.12415362000422</c:v>
                </c:pt>
                <c:pt idx="1246">
                  <c:v>327.12380587000422</c:v>
                </c:pt>
                <c:pt idx="1247">
                  <c:v>335.44903959000425</c:v>
                </c:pt>
                <c:pt idx="1248">
                  <c:v>337.50001616000429</c:v>
                </c:pt>
                <c:pt idx="1249">
                  <c:v>349.22764561000434</c:v>
                </c:pt>
                <c:pt idx="1250">
                  <c:v>357.03878572000434</c:v>
                </c:pt>
                <c:pt idx="1251">
                  <c:v>357.03560103000439</c:v>
                </c:pt>
                <c:pt idx="1252">
                  <c:v>357.03275918000435</c:v>
                </c:pt>
                <c:pt idx="1253">
                  <c:v>352.53520965000433</c:v>
                </c:pt>
                <c:pt idx="1254">
                  <c:v>372.16226015000433</c:v>
                </c:pt>
                <c:pt idx="1255">
                  <c:v>341.39301607000436</c:v>
                </c:pt>
                <c:pt idx="1256">
                  <c:v>326.72164889000436</c:v>
                </c:pt>
                <c:pt idx="1257">
                  <c:v>324.83315467000438</c:v>
                </c:pt>
                <c:pt idx="1258">
                  <c:v>324.83170073000434</c:v>
                </c:pt>
                <c:pt idx="1259">
                  <c:v>324.83170073000434</c:v>
                </c:pt>
                <c:pt idx="1260">
                  <c:v>323.82406450000434</c:v>
                </c:pt>
                <c:pt idx="1261">
                  <c:v>336.44773421000434</c:v>
                </c:pt>
                <c:pt idx="1262">
                  <c:v>336.69764114000435</c:v>
                </c:pt>
                <c:pt idx="1263">
                  <c:v>336.41288029000435</c:v>
                </c:pt>
                <c:pt idx="1264">
                  <c:v>330.36802678000436</c:v>
                </c:pt>
                <c:pt idx="1265">
                  <c:v>331.30331060000435</c:v>
                </c:pt>
                <c:pt idx="1266">
                  <c:v>331.04152881000437</c:v>
                </c:pt>
                <c:pt idx="1267">
                  <c:v>331.04152881000437</c:v>
                </c:pt>
                <c:pt idx="1268">
                  <c:v>330.98152881000436</c:v>
                </c:pt>
                <c:pt idx="1269">
                  <c:v>329.30673467000435</c:v>
                </c:pt>
                <c:pt idx="1270">
                  <c:v>327.79030563000435</c:v>
                </c:pt>
                <c:pt idx="1271">
                  <c:v>315.52205750000434</c:v>
                </c:pt>
                <c:pt idx="1272">
                  <c:v>225.02106473000433</c:v>
                </c:pt>
                <c:pt idx="1273">
                  <c:v>246.85754846000435</c:v>
                </c:pt>
                <c:pt idx="1274">
                  <c:v>255.83694842000435</c:v>
                </c:pt>
                <c:pt idx="1275">
                  <c:v>206.53294842000435</c:v>
                </c:pt>
                <c:pt idx="1276">
                  <c:v>222.57738556000436</c:v>
                </c:pt>
                <c:pt idx="1277">
                  <c:v>223.36199848000436</c:v>
                </c:pt>
                <c:pt idx="1278">
                  <c:v>208.79757054000422</c:v>
                </c:pt>
                <c:pt idx="1279">
                  <c:v>207.88837404000424</c:v>
                </c:pt>
                <c:pt idx="1280">
                  <c:v>207.88644469000423</c:v>
                </c:pt>
                <c:pt idx="1281">
                  <c:v>207.88644469000423</c:v>
                </c:pt>
                <c:pt idx="1282">
                  <c:v>207.88644469000423</c:v>
                </c:pt>
                <c:pt idx="1283">
                  <c:v>208.98485508000425</c:v>
                </c:pt>
                <c:pt idx="1284">
                  <c:v>205.72515129000422</c:v>
                </c:pt>
                <c:pt idx="1285">
                  <c:v>185.35569611000417</c:v>
                </c:pt>
                <c:pt idx="1286">
                  <c:v>175.36331197000422</c:v>
                </c:pt>
                <c:pt idx="1287">
                  <c:v>164.35827828000421</c:v>
                </c:pt>
                <c:pt idx="1288">
                  <c:v>163.98575421000422</c:v>
                </c:pt>
                <c:pt idx="1289">
                  <c:v>184.48575421000422</c:v>
                </c:pt>
                <c:pt idx="1290">
                  <c:v>189.92399231000422</c:v>
                </c:pt>
                <c:pt idx="1291">
                  <c:v>188.84525424000418</c:v>
                </c:pt>
                <c:pt idx="1292">
                  <c:v>187.76835207000423</c:v>
                </c:pt>
                <c:pt idx="1293">
                  <c:v>175.18744891000421</c:v>
                </c:pt>
                <c:pt idx="1294">
                  <c:v>180.7075346600042</c:v>
                </c:pt>
                <c:pt idx="1295">
                  <c:v>180.6843702800042</c:v>
                </c:pt>
                <c:pt idx="1296">
                  <c:v>174.44437028000419</c:v>
                </c:pt>
                <c:pt idx="1297">
                  <c:v>173.68520617000419</c:v>
                </c:pt>
                <c:pt idx="1298">
                  <c:v>169.25121133000422</c:v>
                </c:pt>
                <c:pt idx="1299">
                  <c:v>146.49586392000421</c:v>
                </c:pt>
                <c:pt idx="1300">
                  <c:v>193.93588057000423</c:v>
                </c:pt>
                <c:pt idx="1301">
                  <c:v>193.57436878000422</c:v>
                </c:pt>
                <c:pt idx="1302">
                  <c:v>181.94987259000425</c:v>
                </c:pt>
                <c:pt idx="1303">
                  <c:v>181.94987259000425</c:v>
                </c:pt>
                <c:pt idx="1304">
                  <c:v>161.65427915000421</c:v>
                </c:pt>
                <c:pt idx="1305">
                  <c:v>191.79081223000418</c:v>
                </c:pt>
                <c:pt idx="1306">
                  <c:v>187.31677175000419</c:v>
                </c:pt>
                <c:pt idx="1307">
                  <c:v>181.57606882000417</c:v>
                </c:pt>
                <c:pt idx="1308">
                  <c:v>213.2451658400042</c:v>
                </c:pt>
                <c:pt idx="1309">
                  <c:v>212.34119740000421</c:v>
                </c:pt>
                <c:pt idx="1310">
                  <c:v>212.34119740000421</c:v>
                </c:pt>
                <c:pt idx="1311">
                  <c:v>214.26074823000422</c:v>
                </c:pt>
                <c:pt idx="1312">
                  <c:v>214.80679311000421</c:v>
                </c:pt>
                <c:pt idx="1313">
                  <c:v>194.02531912000421</c:v>
                </c:pt>
                <c:pt idx="1314">
                  <c:v>198.93477160000424</c:v>
                </c:pt>
                <c:pt idx="1315">
                  <c:v>195.55375403000423</c:v>
                </c:pt>
                <c:pt idx="1316">
                  <c:v>194.21287933000423</c:v>
                </c:pt>
                <c:pt idx="1317">
                  <c:v>194.21287933000423</c:v>
                </c:pt>
                <c:pt idx="1318">
                  <c:v>181.09824970000469</c:v>
                </c:pt>
                <c:pt idx="1319">
                  <c:v>177.66771436000465</c:v>
                </c:pt>
                <c:pt idx="1320">
                  <c:v>115.85195902000464</c:v>
                </c:pt>
                <c:pt idx="1321">
                  <c:v>112.26775789000465</c:v>
                </c:pt>
                <c:pt idx="1322">
                  <c:v>105.65590441000467</c:v>
                </c:pt>
                <c:pt idx="1323">
                  <c:v>56.555904410004658</c:v>
                </c:pt>
                <c:pt idx="1324">
                  <c:v>56.555904410004658</c:v>
                </c:pt>
                <c:pt idx="1325">
                  <c:v>62.43348187000467</c:v>
                </c:pt>
                <c:pt idx="1326">
                  <c:v>68.470032870004673</c:v>
                </c:pt>
                <c:pt idx="1327">
                  <c:v>59.739599300004663</c:v>
                </c:pt>
                <c:pt idx="1328">
                  <c:v>64.465979770004665</c:v>
                </c:pt>
                <c:pt idx="1329">
                  <c:v>60.308248660004658</c:v>
                </c:pt>
                <c:pt idx="1330">
                  <c:v>61.283597040004672</c:v>
                </c:pt>
                <c:pt idx="1331">
                  <c:v>59.345768320004673</c:v>
                </c:pt>
                <c:pt idx="1332">
                  <c:v>61.357977740004969</c:v>
                </c:pt>
                <c:pt idx="1333">
                  <c:v>64.440005180004974</c:v>
                </c:pt>
                <c:pt idx="1334">
                  <c:v>100.45828108000498</c:v>
                </c:pt>
                <c:pt idx="1335">
                  <c:v>113.56860428000498</c:v>
                </c:pt>
                <c:pt idx="1336">
                  <c:v>100.26821506000498</c:v>
                </c:pt>
                <c:pt idx="1337">
                  <c:v>96.625443060004983</c:v>
                </c:pt>
                <c:pt idx="1338">
                  <c:v>146.62544306000498</c:v>
                </c:pt>
                <c:pt idx="1339">
                  <c:v>156.398121320005</c:v>
                </c:pt>
                <c:pt idx="1340">
                  <c:v>151.93707854000499</c:v>
                </c:pt>
                <c:pt idx="1341">
                  <c:v>132.24624568000499</c:v>
                </c:pt>
                <c:pt idx="1342">
                  <c:v>130.70900338000502</c:v>
                </c:pt>
                <c:pt idx="1343">
                  <c:v>124.62689579000499</c:v>
                </c:pt>
                <c:pt idx="1344">
                  <c:v>123.65696831000501</c:v>
                </c:pt>
                <c:pt idx="1345">
                  <c:v>123.65696831000501</c:v>
                </c:pt>
                <c:pt idx="1346">
                  <c:v>123.65696831000501</c:v>
                </c:pt>
                <c:pt idx="1347">
                  <c:v>120.59931315000502</c:v>
                </c:pt>
                <c:pt idx="1348">
                  <c:v>95.595885520005041</c:v>
                </c:pt>
                <c:pt idx="1349">
                  <c:v>96.830267380005026</c:v>
                </c:pt>
                <c:pt idx="1350">
                  <c:v>102.90480307000504</c:v>
                </c:pt>
                <c:pt idx="1351">
                  <c:v>102.89000677000503</c:v>
                </c:pt>
                <c:pt idx="1352">
                  <c:v>109.18945037000502</c:v>
                </c:pt>
                <c:pt idx="1353">
                  <c:v>111.94905931000505</c:v>
                </c:pt>
                <c:pt idx="1354">
                  <c:v>108.90848905000507</c:v>
                </c:pt>
                <c:pt idx="1355">
                  <c:v>104.45610947000505</c:v>
                </c:pt>
                <c:pt idx="1356">
                  <c:v>102.81748253000507</c:v>
                </c:pt>
                <c:pt idx="1357">
                  <c:v>111.00983267000507</c:v>
                </c:pt>
                <c:pt idx="1358">
                  <c:v>120.96420933000506</c:v>
                </c:pt>
                <c:pt idx="1359">
                  <c:v>89.964209330005062</c:v>
                </c:pt>
                <c:pt idx="1360">
                  <c:v>88.069381670005072</c:v>
                </c:pt>
                <c:pt idx="1361">
                  <c:v>85.950969500005073</c:v>
                </c:pt>
                <c:pt idx="1362">
                  <c:v>101.73738034000507</c:v>
                </c:pt>
                <c:pt idx="1363">
                  <c:v>80.944427460005045</c:v>
                </c:pt>
                <c:pt idx="1364">
                  <c:v>80.964880260005046</c:v>
                </c:pt>
                <c:pt idx="1365">
                  <c:v>85.449236450005046</c:v>
                </c:pt>
                <c:pt idx="1366">
                  <c:v>117.04923645000504</c:v>
                </c:pt>
                <c:pt idx="1367">
                  <c:v>117.00822875000505</c:v>
                </c:pt>
                <c:pt idx="1368">
                  <c:v>165.95635069000502</c:v>
                </c:pt>
                <c:pt idx="1369">
                  <c:v>179.35631720000507</c:v>
                </c:pt>
                <c:pt idx="1370">
                  <c:v>135.34345671000506</c:v>
                </c:pt>
                <c:pt idx="1371">
                  <c:v>127.96036061000503</c:v>
                </c:pt>
                <c:pt idx="1372">
                  <c:v>127.96036061000503</c:v>
                </c:pt>
                <c:pt idx="1373">
                  <c:v>137.96036061000501</c:v>
                </c:pt>
                <c:pt idx="1374">
                  <c:v>136.32766697000503</c:v>
                </c:pt>
                <c:pt idx="1375">
                  <c:v>132.31643528000501</c:v>
                </c:pt>
                <c:pt idx="1376">
                  <c:v>125.70528346000502</c:v>
                </c:pt>
                <c:pt idx="1377">
                  <c:v>126.47049213000498</c:v>
                </c:pt>
                <c:pt idx="1378">
                  <c:v>127.14981941000498</c:v>
                </c:pt>
                <c:pt idx="1379">
                  <c:v>127.14936031000498</c:v>
                </c:pt>
                <c:pt idx="1380">
                  <c:v>145.95853171000499</c:v>
                </c:pt>
                <c:pt idx="1381">
                  <c:v>131.33417437000497</c:v>
                </c:pt>
                <c:pt idx="1382">
                  <c:v>134.89358374000497</c:v>
                </c:pt>
                <c:pt idx="1383">
                  <c:v>94.398900160004956</c:v>
                </c:pt>
                <c:pt idx="1384">
                  <c:v>111.51738754000495</c:v>
                </c:pt>
                <c:pt idx="1385">
                  <c:v>109.95765470000495</c:v>
                </c:pt>
                <c:pt idx="1386">
                  <c:v>100.70765470000495</c:v>
                </c:pt>
                <c:pt idx="1387">
                  <c:v>100.70765470000495</c:v>
                </c:pt>
                <c:pt idx="1388">
                  <c:v>98.994471510004942</c:v>
                </c:pt>
                <c:pt idx="1389">
                  <c:v>98.813698180004934</c:v>
                </c:pt>
                <c:pt idx="1390">
                  <c:v>93.457547680004922</c:v>
                </c:pt>
                <c:pt idx="1391">
                  <c:v>99.212238470004905</c:v>
                </c:pt>
                <c:pt idx="1392">
                  <c:v>91.948371020004899</c:v>
                </c:pt>
                <c:pt idx="1393">
                  <c:v>108.9483710200049</c:v>
                </c:pt>
                <c:pt idx="1394">
                  <c:v>106.43229381000491</c:v>
                </c:pt>
                <c:pt idx="1395">
                  <c:v>114.2384591700049</c:v>
                </c:pt>
                <c:pt idx="1396">
                  <c:v>132.59662366000492</c:v>
                </c:pt>
                <c:pt idx="1397">
                  <c:v>82.716387070004927</c:v>
                </c:pt>
                <c:pt idx="1398">
                  <c:v>155.21990348000492</c:v>
                </c:pt>
                <c:pt idx="1399">
                  <c:v>164.18599025000495</c:v>
                </c:pt>
                <c:pt idx="1400">
                  <c:v>164.79935368000494</c:v>
                </c:pt>
                <c:pt idx="1401">
                  <c:v>161.87935368000495</c:v>
                </c:pt>
                <c:pt idx="1402">
                  <c:v>164.62506624000497</c:v>
                </c:pt>
                <c:pt idx="1403">
                  <c:v>165.66107878000491</c:v>
                </c:pt>
                <c:pt idx="1404">
                  <c:v>160.56451820000493</c:v>
                </c:pt>
                <c:pt idx="1405">
                  <c:v>158.61557039000493</c:v>
                </c:pt>
                <c:pt idx="1406">
                  <c:v>157.98724506000494</c:v>
                </c:pt>
                <c:pt idx="1407">
                  <c:v>157.55551633000499</c:v>
                </c:pt>
                <c:pt idx="1408">
                  <c:v>157.55551633000499</c:v>
                </c:pt>
                <c:pt idx="1409">
                  <c:v>142.94769469000499</c:v>
                </c:pt>
                <c:pt idx="1410">
                  <c:v>138.70774324000502</c:v>
                </c:pt>
                <c:pt idx="1411">
                  <c:v>138.70761106000501</c:v>
                </c:pt>
                <c:pt idx="1412">
                  <c:v>138.716309500005</c:v>
                </c:pt>
                <c:pt idx="1413">
                  <c:v>138.25038388000499</c:v>
                </c:pt>
                <c:pt idx="1414">
                  <c:v>128.24955027000502</c:v>
                </c:pt>
                <c:pt idx="1415">
                  <c:v>128.24955027000502</c:v>
                </c:pt>
                <c:pt idx="1416">
                  <c:v>128.71690210000503</c:v>
                </c:pt>
                <c:pt idx="1417">
                  <c:v>128.05045632000503</c:v>
                </c:pt>
                <c:pt idx="1418">
                  <c:v>128.78152270000501</c:v>
                </c:pt>
                <c:pt idx="1419">
                  <c:v>127.36543009000499</c:v>
                </c:pt>
                <c:pt idx="1420">
                  <c:v>127.240398620005</c:v>
                </c:pt>
                <c:pt idx="1421">
                  <c:v>127.240398620005</c:v>
                </c:pt>
                <c:pt idx="1422">
                  <c:v>129.18039862000501</c:v>
                </c:pt>
                <c:pt idx="1423">
                  <c:v>126.68290853000499</c:v>
                </c:pt>
                <c:pt idx="1424">
                  <c:v>121.336287650005</c:v>
                </c:pt>
                <c:pt idx="1425">
                  <c:v>129.53603384000499</c:v>
                </c:pt>
                <c:pt idx="1426">
                  <c:v>129.53603384000499</c:v>
                </c:pt>
                <c:pt idx="1427">
                  <c:v>129.53603384000499</c:v>
                </c:pt>
                <c:pt idx="1428">
                  <c:v>129.53603384000499</c:v>
                </c:pt>
                <c:pt idx="1429">
                  <c:v>139.42603384000498</c:v>
                </c:pt>
                <c:pt idx="1430">
                  <c:v>189.93404178000497</c:v>
                </c:pt>
                <c:pt idx="1431">
                  <c:v>188.06422846000498</c:v>
                </c:pt>
                <c:pt idx="1432">
                  <c:v>187.991402260005</c:v>
                </c:pt>
                <c:pt idx="1433">
                  <c:v>186.36020369000499</c:v>
                </c:pt>
                <c:pt idx="1434">
                  <c:v>181.43887429000503</c:v>
                </c:pt>
                <c:pt idx="1435">
                  <c:v>181.43887429000503</c:v>
                </c:pt>
                <c:pt idx="1436">
                  <c:v>181.43887429000503</c:v>
                </c:pt>
                <c:pt idx="1437">
                  <c:v>193.17481180000502</c:v>
                </c:pt>
                <c:pt idx="1438">
                  <c:v>193.17453360000502</c:v>
                </c:pt>
                <c:pt idx="1439">
                  <c:v>182.01826873000502</c:v>
                </c:pt>
                <c:pt idx="1440">
                  <c:v>165.86507978000503</c:v>
                </c:pt>
                <c:pt idx="1441">
                  <c:v>170.03748014000504</c:v>
                </c:pt>
                <c:pt idx="1442">
                  <c:v>170.03748014000504</c:v>
                </c:pt>
                <c:pt idx="1443">
                  <c:v>170.03748014000504</c:v>
                </c:pt>
                <c:pt idx="1444">
                  <c:v>156.81522817000501</c:v>
                </c:pt>
                <c:pt idx="1445">
                  <c:v>165.59459690000503</c:v>
                </c:pt>
                <c:pt idx="1446">
                  <c:v>161.91952014000501</c:v>
                </c:pt>
                <c:pt idx="1447">
                  <c:v>165.88008735000503</c:v>
                </c:pt>
                <c:pt idx="1448">
                  <c:v>162.43818275000501</c:v>
                </c:pt>
                <c:pt idx="1449">
                  <c:v>170.69018275000499</c:v>
                </c:pt>
                <c:pt idx="1450">
                  <c:v>170.69018275000499</c:v>
                </c:pt>
                <c:pt idx="1451">
                  <c:v>131.60920334000502</c:v>
                </c:pt>
                <c:pt idx="1452">
                  <c:v>135.77781376000505</c:v>
                </c:pt>
                <c:pt idx="1453">
                  <c:v>127.64211485000504</c:v>
                </c:pt>
                <c:pt idx="1454">
                  <c:v>127.64211485000504</c:v>
                </c:pt>
                <c:pt idx="1455">
                  <c:v>137.64211485000504</c:v>
                </c:pt>
                <c:pt idx="1456">
                  <c:v>132.02011485000506</c:v>
                </c:pt>
                <c:pt idx="1457">
                  <c:v>132.01683469000506</c:v>
                </c:pt>
                <c:pt idx="1458">
                  <c:v>136.46785391000503</c:v>
                </c:pt>
                <c:pt idx="1459">
                  <c:v>162.54193394000507</c:v>
                </c:pt>
                <c:pt idx="1460">
                  <c:v>164.72760888000505</c:v>
                </c:pt>
                <c:pt idx="1461">
                  <c:v>191.66565913000505</c:v>
                </c:pt>
                <c:pt idx="1462">
                  <c:v>191.66565913000505</c:v>
                </c:pt>
                <c:pt idx="1463">
                  <c:v>191.66565913000505</c:v>
                </c:pt>
                <c:pt idx="1464">
                  <c:v>191.66565913000505</c:v>
                </c:pt>
                <c:pt idx="1465">
                  <c:v>192.73445796000505</c:v>
                </c:pt>
                <c:pt idx="1466">
                  <c:v>192.72315379000509</c:v>
                </c:pt>
                <c:pt idx="1467">
                  <c:v>183.62863678000502</c:v>
                </c:pt>
                <c:pt idx="1468">
                  <c:v>176.93084385000509</c:v>
                </c:pt>
                <c:pt idx="1469">
                  <c:v>175.68480578000509</c:v>
                </c:pt>
                <c:pt idx="1470">
                  <c:v>172.08104154000509</c:v>
                </c:pt>
                <c:pt idx="1471">
                  <c:v>172.08104154000509</c:v>
                </c:pt>
                <c:pt idx="1472">
                  <c:v>161.80540712000507</c:v>
                </c:pt>
                <c:pt idx="1473">
                  <c:v>144.00576884000523</c:v>
                </c:pt>
                <c:pt idx="1474">
                  <c:v>140.99949002000523</c:v>
                </c:pt>
                <c:pt idx="1475">
                  <c:v>131.78146326000521</c:v>
                </c:pt>
                <c:pt idx="1476">
                  <c:v>130.3137814600052</c:v>
                </c:pt>
                <c:pt idx="1477">
                  <c:v>126.64878496000522</c:v>
                </c:pt>
                <c:pt idx="1478">
                  <c:v>126.64878496000522</c:v>
                </c:pt>
                <c:pt idx="1479">
                  <c:v>126.64878496000522</c:v>
                </c:pt>
                <c:pt idx="1480">
                  <c:v>125.17463377000522</c:v>
                </c:pt>
                <c:pt idx="1481">
                  <c:v>135.74602453000523</c:v>
                </c:pt>
                <c:pt idx="1482">
                  <c:v>135.25531136000521</c:v>
                </c:pt>
                <c:pt idx="1483">
                  <c:v>129.66905696000521</c:v>
                </c:pt>
                <c:pt idx="1484">
                  <c:v>127.0557411600052</c:v>
                </c:pt>
                <c:pt idx="1485">
                  <c:v>135.7235656000052</c:v>
                </c:pt>
                <c:pt idx="1486">
                  <c:v>167.57122875000519</c:v>
                </c:pt>
                <c:pt idx="1487">
                  <c:v>159.3311119100054</c:v>
                </c:pt>
                <c:pt idx="1488">
                  <c:v>157.6761244300053</c:v>
                </c:pt>
                <c:pt idx="1489">
                  <c:v>200.10166415000535</c:v>
                </c:pt>
                <c:pt idx="1490">
                  <c:v>166.96980331000526</c:v>
                </c:pt>
                <c:pt idx="1491">
                  <c:v>179.3468513000052</c:v>
                </c:pt>
                <c:pt idx="1492">
                  <c:v>179.3468513000052</c:v>
                </c:pt>
                <c:pt idx="1493">
                  <c:v>179.02728514000523</c:v>
                </c:pt>
                <c:pt idx="1494">
                  <c:v>179.22585114000523</c:v>
                </c:pt>
                <c:pt idx="1495">
                  <c:v>176.8777131100052</c:v>
                </c:pt>
                <c:pt idx="1496">
                  <c:v>172.16757564000523</c:v>
                </c:pt>
                <c:pt idx="1497">
                  <c:v>170.1876448500052</c:v>
                </c:pt>
                <c:pt idx="1498">
                  <c:v>170.1777633600052</c:v>
                </c:pt>
                <c:pt idx="1499">
                  <c:v>170.17693786000521</c:v>
                </c:pt>
                <c:pt idx="1500">
                  <c:v>173.79261239000522</c:v>
                </c:pt>
                <c:pt idx="1501">
                  <c:v>164.74863589000523</c:v>
                </c:pt>
                <c:pt idx="1502">
                  <c:v>159.3036264900052</c:v>
                </c:pt>
                <c:pt idx="1503">
                  <c:v>157.50280307000523</c:v>
                </c:pt>
                <c:pt idx="1504">
                  <c:v>166.12622247000522</c:v>
                </c:pt>
                <c:pt idx="1505">
                  <c:v>157.12622247000522</c:v>
                </c:pt>
                <c:pt idx="1506">
                  <c:v>157.09231113000524</c:v>
                </c:pt>
                <c:pt idx="1507">
                  <c:v>159.42767483000523</c:v>
                </c:pt>
                <c:pt idx="1508">
                  <c:v>156.27498314000522</c:v>
                </c:pt>
                <c:pt idx="1509">
                  <c:v>153.77999581000518</c:v>
                </c:pt>
                <c:pt idx="1510">
                  <c:v>150.18218579000521</c:v>
                </c:pt>
                <c:pt idx="1511">
                  <c:v>151.62567014000524</c:v>
                </c:pt>
                <c:pt idx="1512">
                  <c:v>151.62213201000523</c:v>
                </c:pt>
                <c:pt idx="1513">
                  <c:v>144.62213201000523</c:v>
                </c:pt>
                <c:pt idx="1514">
                  <c:v>142.26923072000523</c:v>
                </c:pt>
                <c:pt idx="1515">
                  <c:v>147.19059398000527</c:v>
                </c:pt>
                <c:pt idx="1516">
                  <c:v>147.46825223000528</c:v>
                </c:pt>
                <c:pt idx="1517">
                  <c:v>150.18396400000523</c:v>
                </c:pt>
                <c:pt idx="1518">
                  <c:v>174.58432600000523</c:v>
                </c:pt>
                <c:pt idx="1519">
                  <c:v>164.08432600000523</c:v>
                </c:pt>
                <c:pt idx="1520">
                  <c:v>190.98725600000523</c:v>
                </c:pt>
                <c:pt idx="1521">
                  <c:v>190.98725600000523</c:v>
                </c:pt>
                <c:pt idx="1522">
                  <c:v>187.41032969000528</c:v>
                </c:pt>
                <c:pt idx="1523">
                  <c:v>171.79202279000526</c:v>
                </c:pt>
                <c:pt idx="1524">
                  <c:v>179.20631728000527</c:v>
                </c:pt>
                <c:pt idx="1525">
                  <c:v>178.78904673000525</c:v>
                </c:pt>
                <c:pt idx="1526">
                  <c:v>179.2647936700053</c:v>
                </c:pt>
                <c:pt idx="1527">
                  <c:v>179.2647936700053</c:v>
                </c:pt>
                <c:pt idx="1528">
                  <c:v>179.2647936700053</c:v>
                </c:pt>
                <c:pt idx="1529">
                  <c:v>159.90499429000576</c:v>
                </c:pt>
                <c:pt idx="1530">
                  <c:v>160.00792274000577</c:v>
                </c:pt>
                <c:pt idx="1531">
                  <c:v>160.75276241000574</c:v>
                </c:pt>
                <c:pt idx="1532">
                  <c:v>163.31700512000572</c:v>
                </c:pt>
                <c:pt idx="1533">
                  <c:v>164.20791772000572</c:v>
                </c:pt>
                <c:pt idx="1534">
                  <c:v>176.78791772000571</c:v>
                </c:pt>
                <c:pt idx="1535">
                  <c:v>176.78763952000574</c:v>
                </c:pt>
                <c:pt idx="1536">
                  <c:v>170.75027829000572</c:v>
                </c:pt>
                <c:pt idx="1537">
                  <c:v>169.31184427000574</c:v>
                </c:pt>
                <c:pt idx="1538">
                  <c:v>165.81469630000569</c:v>
                </c:pt>
                <c:pt idx="1539">
                  <c:v>165.2320313400057</c:v>
                </c:pt>
                <c:pt idx="1540">
                  <c:v>162.3553537200057</c:v>
                </c:pt>
                <c:pt idx="1541">
                  <c:v>162.3553537200057</c:v>
                </c:pt>
                <c:pt idx="1542">
                  <c:v>162.3553537200057</c:v>
                </c:pt>
                <c:pt idx="1543">
                  <c:v>183.91022340000566</c:v>
                </c:pt>
                <c:pt idx="1544">
                  <c:v>176.73782440000593</c:v>
                </c:pt>
                <c:pt idx="1545">
                  <c:v>179.27090516000587</c:v>
                </c:pt>
                <c:pt idx="1546">
                  <c:v>177.19461961000584</c:v>
                </c:pt>
                <c:pt idx="1547">
                  <c:v>175.25123366000585</c:v>
                </c:pt>
                <c:pt idx="1548">
                  <c:v>175.25123366000585</c:v>
                </c:pt>
                <c:pt idx="1549">
                  <c:v>163.37123366000583</c:v>
                </c:pt>
                <c:pt idx="1550">
                  <c:v>208.09865723000587</c:v>
                </c:pt>
                <c:pt idx="1551">
                  <c:v>228.96327420000588</c:v>
                </c:pt>
                <c:pt idx="1552">
                  <c:v>208.54572847000588</c:v>
                </c:pt>
                <c:pt idx="1553">
                  <c:v>201.62918140000588</c:v>
                </c:pt>
                <c:pt idx="1554">
                  <c:v>201.37189537000592</c:v>
                </c:pt>
                <c:pt idx="1555">
                  <c:v>201.37189537000592</c:v>
                </c:pt>
                <c:pt idx="1556">
                  <c:v>201.37189537000592</c:v>
                </c:pt>
                <c:pt idx="1557">
                  <c:v>199.30213594000591</c:v>
                </c:pt>
                <c:pt idx="1558">
                  <c:v>201.2020777000059</c:v>
                </c:pt>
                <c:pt idx="1559">
                  <c:v>203.56677875000591</c:v>
                </c:pt>
                <c:pt idx="1560">
                  <c:v>181.7008199600059</c:v>
                </c:pt>
                <c:pt idx="1561">
                  <c:v>178.6396491800059</c:v>
                </c:pt>
                <c:pt idx="1562">
                  <c:v>178.63980369000589</c:v>
                </c:pt>
                <c:pt idx="1563">
                  <c:v>178.63980369000589</c:v>
                </c:pt>
                <c:pt idx="1564">
                  <c:v>177.45725852000595</c:v>
                </c:pt>
                <c:pt idx="1565">
                  <c:v>170.70806701000592</c:v>
                </c:pt>
                <c:pt idx="1566">
                  <c:v>159.06243615000594</c:v>
                </c:pt>
                <c:pt idx="1567">
                  <c:v>154.32872010000594</c:v>
                </c:pt>
                <c:pt idx="1568">
                  <c:v>162.00439155000595</c:v>
                </c:pt>
                <c:pt idx="1569">
                  <c:v>172.70439155000594</c:v>
                </c:pt>
                <c:pt idx="1570">
                  <c:v>174.50377160000596</c:v>
                </c:pt>
                <c:pt idx="1571">
                  <c:v>170.03726462000597</c:v>
                </c:pt>
                <c:pt idx="1572">
                  <c:v>168.34361349000596</c:v>
                </c:pt>
                <c:pt idx="1573">
                  <c:v>172.87531359000596</c:v>
                </c:pt>
                <c:pt idx="1574">
                  <c:v>186.16862243000597</c:v>
                </c:pt>
                <c:pt idx="1575">
                  <c:v>184.01665289000599</c:v>
                </c:pt>
                <c:pt idx="1576">
                  <c:v>184.01658854000598</c:v>
                </c:pt>
                <c:pt idx="1577">
                  <c:v>184.08658854000598</c:v>
                </c:pt>
                <c:pt idx="1578">
                  <c:v>185.39255595000586</c:v>
                </c:pt>
                <c:pt idx="1579">
                  <c:v>208.55549758000589</c:v>
                </c:pt>
                <c:pt idx="1580">
                  <c:v>192.24104073000592</c:v>
                </c:pt>
                <c:pt idx="1581">
                  <c:v>238.3026211800059</c:v>
                </c:pt>
                <c:pt idx="1582">
                  <c:v>238.09358265000589</c:v>
                </c:pt>
                <c:pt idx="1583">
                  <c:v>238.09358265000589</c:v>
                </c:pt>
                <c:pt idx="1584">
                  <c:v>238.09358265000589</c:v>
                </c:pt>
                <c:pt idx="1585">
                  <c:v>242.68157097000582</c:v>
                </c:pt>
                <c:pt idx="1586">
                  <c:v>235.6047919300058</c:v>
                </c:pt>
                <c:pt idx="1587">
                  <c:v>241.35853475000579</c:v>
                </c:pt>
                <c:pt idx="1588">
                  <c:v>240.94386429000576</c:v>
                </c:pt>
                <c:pt idx="1589">
                  <c:v>240.95853986000577</c:v>
                </c:pt>
                <c:pt idx="1590">
                  <c:v>240.95853986000577</c:v>
                </c:pt>
                <c:pt idx="1591">
                  <c:v>240.95853986000577</c:v>
                </c:pt>
                <c:pt idx="1592">
                  <c:v>225.56855723000609</c:v>
                </c:pt>
                <c:pt idx="1593">
                  <c:v>219.80059111000605</c:v>
                </c:pt>
                <c:pt idx="1594">
                  <c:v>192.11748856000588</c:v>
                </c:pt>
                <c:pt idx="1595">
                  <c:v>191.87620758000588</c:v>
                </c:pt>
                <c:pt idx="1596">
                  <c:v>190.9312093800059</c:v>
                </c:pt>
                <c:pt idx="1597">
                  <c:v>190.93031123000588</c:v>
                </c:pt>
                <c:pt idx="1598">
                  <c:v>190.93031123000588</c:v>
                </c:pt>
                <c:pt idx="1599">
                  <c:v>188.77337044000592</c:v>
                </c:pt>
                <c:pt idx="1600">
                  <c:v>187.44870895000594</c:v>
                </c:pt>
                <c:pt idx="1601">
                  <c:v>192.87953329000595</c:v>
                </c:pt>
                <c:pt idx="1602">
                  <c:v>192.79880880000593</c:v>
                </c:pt>
                <c:pt idx="1603">
                  <c:v>225.03146762000594</c:v>
                </c:pt>
                <c:pt idx="1604">
                  <c:v>225.03132852000593</c:v>
                </c:pt>
                <c:pt idx="1605">
                  <c:v>220.22979842000595</c:v>
                </c:pt>
                <c:pt idx="1606">
                  <c:v>227.32979842000594</c:v>
                </c:pt>
                <c:pt idx="1607">
                  <c:v>213.1007443900059</c:v>
                </c:pt>
                <c:pt idx="1608">
                  <c:v>235.49578270000589</c:v>
                </c:pt>
                <c:pt idx="1609">
                  <c:v>236.0453420800059</c:v>
                </c:pt>
                <c:pt idx="1610">
                  <c:v>260.94932177000584</c:v>
                </c:pt>
                <c:pt idx="1611">
                  <c:v>278.89088216000584</c:v>
                </c:pt>
                <c:pt idx="1612">
                  <c:v>278.89088216000584</c:v>
                </c:pt>
                <c:pt idx="1613">
                  <c:v>277.26229796000587</c:v>
                </c:pt>
                <c:pt idx="1614">
                  <c:v>269.97687783000606</c:v>
                </c:pt>
                <c:pt idx="1615">
                  <c:v>268.76554617000602</c:v>
                </c:pt>
                <c:pt idx="1616">
                  <c:v>268.168106440006</c:v>
                </c:pt>
                <c:pt idx="1617">
                  <c:v>263.94906407000599</c:v>
                </c:pt>
                <c:pt idx="1618">
                  <c:v>263.94578887000603</c:v>
                </c:pt>
                <c:pt idx="1619">
                  <c:v>263.94551067000606</c:v>
                </c:pt>
                <c:pt idx="1620">
                  <c:v>262.63470715000608</c:v>
                </c:pt>
                <c:pt idx="1621">
                  <c:v>243.58867469000631</c:v>
                </c:pt>
                <c:pt idx="1622">
                  <c:v>257.20219298000632</c:v>
                </c:pt>
                <c:pt idx="1623">
                  <c:v>257.34906691000634</c:v>
                </c:pt>
                <c:pt idx="1624">
                  <c:v>254.68645639000627</c:v>
                </c:pt>
                <c:pt idx="1625">
                  <c:v>254.68645639000627</c:v>
                </c:pt>
                <c:pt idx="1626">
                  <c:v>254.68645639000627</c:v>
                </c:pt>
                <c:pt idx="1627">
                  <c:v>253.33669774000626</c:v>
                </c:pt>
                <c:pt idx="1628">
                  <c:v>266.7197402200062</c:v>
                </c:pt>
                <c:pt idx="1629">
                  <c:v>267.26565299000623</c:v>
                </c:pt>
                <c:pt idx="1630">
                  <c:v>268.20093681000628</c:v>
                </c:pt>
                <c:pt idx="1631">
                  <c:v>267.93915502000624</c:v>
                </c:pt>
                <c:pt idx="1632">
                  <c:v>267.93915502000624</c:v>
                </c:pt>
                <c:pt idx="1633">
                  <c:v>267.93915502000624</c:v>
                </c:pt>
                <c:pt idx="1634">
                  <c:v>266.26436088000628</c:v>
                </c:pt>
                <c:pt idx="1635">
                  <c:v>264.74793184000623</c:v>
                </c:pt>
                <c:pt idx="1636">
                  <c:v>237.47968371000619</c:v>
                </c:pt>
                <c:pt idx="1637">
                  <c:v>145.02869094000653</c:v>
                </c:pt>
                <c:pt idx="1638">
                  <c:v>166.86517467000655</c:v>
                </c:pt>
                <c:pt idx="1639">
                  <c:v>166.84557463000655</c:v>
                </c:pt>
                <c:pt idx="1640">
                  <c:v>169.32557463000654</c:v>
                </c:pt>
                <c:pt idx="1641">
                  <c:v>185.37001177000656</c:v>
                </c:pt>
                <c:pt idx="1642">
                  <c:v>186.15462469000656</c:v>
                </c:pt>
                <c:pt idx="1643">
                  <c:v>168.71153295000641</c:v>
                </c:pt>
                <c:pt idx="1644">
                  <c:v>167.7160991000064</c:v>
                </c:pt>
                <c:pt idx="1645">
                  <c:v>167.7160991000064</c:v>
                </c:pt>
                <c:pt idx="1646">
                  <c:v>167.7160991000064</c:v>
                </c:pt>
                <c:pt idx="1647">
                  <c:v>167.7160991000064</c:v>
                </c:pt>
                <c:pt idx="1648">
                  <c:v>168.31983532000643</c:v>
                </c:pt>
                <c:pt idx="1649">
                  <c:v>164.70266738000643</c:v>
                </c:pt>
                <c:pt idx="1650">
                  <c:v>129.17001646000639</c:v>
                </c:pt>
                <c:pt idx="1651">
                  <c:v>112.20830548000643</c:v>
                </c:pt>
                <c:pt idx="1652">
                  <c:v>102.70771209000641</c:v>
                </c:pt>
                <c:pt idx="1653">
                  <c:v>102.70743389000643</c:v>
                </c:pt>
                <c:pt idx="1654">
                  <c:v>102.70743389000643</c:v>
                </c:pt>
                <c:pt idx="1655">
                  <c:v>110.41771566000644</c:v>
                </c:pt>
                <c:pt idx="1656">
                  <c:v>109.72597732000639</c:v>
                </c:pt>
                <c:pt idx="1657">
                  <c:v>109.1472896500064</c:v>
                </c:pt>
                <c:pt idx="1658">
                  <c:v>107.12803606000638</c:v>
                </c:pt>
                <c:pt idx="1659">
                  <c:v>113.04544624000637</c:v>
                </c:pt>
                <c:pt idx="1660">
                  <c:v>113.04544624000637</c:v>
                </c:pt>
                <c:pt idx="1661">
                  <c:v>122.04544624000637</c:v>
                </c:pt>
                <c:pt idx="1662">
                  <c:v>122.07709154000638</c:v>
                </c:pt>
                <c:pt idx="1663">
                  <c:v>116.5324807100064</c:v>
                </c:pt>
                <c:pt idx="1664">
                  <c:v>93.413096700006392</c:v>
                </c:pt>
                <c:pt idx="1665">
                  <c:v>118.57273937000642</c:v>
                </c:pt>
                <c:pt idx="1666">
                  <c:v>119.08503733000641</c:v>
                </c:pt>
                <c:pt idx="1667">
                  <c:v>119.08503733000641</c:v>
                </c:pt>
                <c:pt idx="1668">
                  <c:v>119.08503733000641</c:v>
                </c:pt>
                <c:pt idx="1669">
                  <c:v>149.0338584600064</c:v>
                </c:pt>
                <c:pt idx="1670">
                  <c:v>158.5757291900064</c:v>
                </c:pt>
                <c:pt idx="1671">
                  <c:v>158.07326802000642</c:v>
                </c:pt>
                <c:pt idx="1672">
                  <c:v>158.83405817000639</c:v>
                </c:pt>
                <c:pt idx="1673">
                  <c:v>185.96266221000641</c:v>
                </c:pt>
                <c:pt idx="1674">
                  <c:v>185.96266221000641</c:v>
                </c:pt>
                <c:pt idx="1675">
                  <c:v>187.67848948000642</c:v>
                </c:pt>
                <c:pt idx="1676">
                  <c:v>188.80761903000644</c:v>
                </c:pt>
                <c:pt idx="1677">
                  <c:v>188.16674815000641</c:v>
                </c:pt>
                <c:pt idx="1678">
                  <c:v>169.94172449000641</c:v>
                </c:pt>
                <c:pt idx="1679">
                  <c:v>169.88554584000642</c:v>
                </c:pt>
                <c:pt idx="1680">
                  <c:v>115.27469881000643</c:v>
                </c:pt>
                <c:pt idx="1681">
                  <c:v>115.27469881000643</c:v>
                </c:pt>
                <c:pt idx="1682">
                  <c:v>108.23405425000642</c:v>
                </c:pt>
                <c:pt idx="1683">
                  <c:v>75.735526090006431</c:v>
                </c:pt>
                <c:pt idx="1684">
                  <c:v>76.587424920006399</c:v>
                </c:pt>
                <c:pt idx="1685">
                  <c:v>57.353058280006394</c:v>
                </c:pt>
                <c:pt idx="1686">
                  <c:v>52.651058170006394</c:v>
                </c:pt>
                <c:pt idx="1687">
                  <c:v>46.039204690006407</c:v>
                </c:pt>
                <c:pt idx="1688">
                  <c:v>46.039204690006407</c:v>
                </c:pt>
                <c:pt idx="1689">
                  <c:v>64.181225520006407</c:v>
                </c:pt>
                <c:pt idx="1690">
                  <c:v>70.952450400006413</c:v>
                </c:pt>
                <c:pt idx="1691">
                  <c:v>66.050001400006408</c:v>
                </c:pt>
                <c:pt idx="1692">
                  <c:v>66.401810170006414</c:v>
                </c:pt>
                <c:pt idx="1693">
                  <c:v>65.965412900006413</c:v>
                </c:pt>
                <c:pt idx="1694">
                  <c:v>61.705674810006442</c:v>
                </c:pt>
                <c:pt idx="1695">
                  <c:v>92.158674810006445</c:v>
                </c:pt>
                <c:pt idx="1696">
                  <c:v>91.52374201000643</c:v>
                </c:pt>
                <c:pt idx="1697">
                  <c:v>80.323941670006718</c:v>
                </c:pt>
                <c:pt idx="1698">
                  <c:v>82.779398490006713</c:v>
                </c:pt>
                <c:pt idx="1699">
                  <c:v>138.68498027000672</c:v>
                </c:pt>
                <c:pt idx="1700">
                  <c:v>153.14787483000671</c:v>
                </c:pt>
                <c:pt idx="1701">
                  <c:v>151.84973061000673</c:v>
                </c:pt>
                <c:pt idx="1702">
                  <c:v>147.71973061000671</c:v>
                </c:pt>
                <c:pt idx="1703">
                  <c:v>132.89005668000675</c:v>
                </c:pt>
                <c:pt idx="1704">
                  <c:v>138.16273494000677</c:v>
                </c:pt>
                <c:pt idx="1705">
                  <c:v>132.44241490000675</c:v>
                </c:pt>
                <c:pt idx="1706">
                  <c:v>99.457477020006806</c:v>
                </c:pt>
                <c:pt idx="1707">
                  <c:v>99.509677500006831</c:v>
                </c:pt>
                <c:pt idx="1708">
                  <c:v>95.746631100006823</c:v>
                </c:pt>
                <c:pt idx="1709">
                  <c:v>95.746352900006826</c:v>
                </c:pt>
                <c:pt idx="1710">
                  <c:v>95.746352900006826</c:v>
                </c:pt>
                <c:pt idx="1711">
                  <c:v>95.746352900006826</c:v>
                </c:pt>
                <c:pt idx="1712">
                  <c:v>91.905611290006846</c:v>
                </c:pt>
                <c:pt idx="1713">
                  <c:v>87.391641130006832</c:v>
                </c:pt>
                <c:pt idx="1714">
                  <c:v>91.04854857000683</c:v>
                </c:pt>
                <c:pt idx="1715">
                  <c:v>94.966539250006861</c:v>
                </c:pt>
                <c:pt idx="1716">
                  <c:v>94.951742950006846</c:v>
                </c:pt>
                <c:pt idx="1717">
                  <c:v>106.95118655000684</c:v>
                </c:pt>
                <c:pt idx="1718">
                  <c:v>108.90098420000687</c:v>
                </c:pt>
                <c:pt idx="1719">
                  <c:v>101.25289035000688</c:v>
                </c:pt>
                <c:pt idx="1720">
                  <c:v>86.916445710006869</c:v>
                </c:pt>
                <c:pt idx="1721">
                  <c:v>84.953809840006869</c:v>
                </c:pt>
                <c:pt idx="1722">
                  <c:v>91.834367850006885</c:v>
                </c:pt>
                <c:pt idx="1723">
                  <c:v>91.834367850006885</c:v>
                </c:pt>
                <c:pt idx="1724">
                  <c:v>91.299367850006874</c:v>
                </c:pt>
                <c:pt idx="1725">
                  <c:v>89.211192840006888</c:v>
                </c:pt>
                <c:pt idx="1726">
                  <c:v>85.655927000006869</c:v>
                </c:pt>
                <c:pt idx="1727">
                  <c:v>90.421372510006876</c:v>
                </c:pt>
                <c:pt idx="1728">
                  <c:v>85.980000680006867</c:v>
                </c:pt>
                <c:pt idx="1729">
                  <c:v>65.980000680006867</c:v>
                </c:pt>
                <c:pt idx="1730">
                  <c:v>65.980000680006867</c:v>
                </c:pt>
                <c:pt idx="1731">
                  <c:v>65.980000680006867</c:v>
                </c:pt>
                <c:pt idx="1732">
                  <c:v>78.938992980006873</c:v>
                </c:pt>
                <c:pt idx="1733">
                  <c:v>159.95538969000688</c:v>
                </c:pt>
                <c:pt idx="1734">
                  <c:v>172.12301689000691</c:v>
                </c:pt>
                <c:pt idx="1735">
                  <c:v>174.76262190000688</c:v>
                </c:pt>
                <c:pt idx="1736">
                  <c:v>167.37952580000686</c:v>
                </c:pt>
                <c:pt idx="1737">
                  <c:v>167.37952580000686</c:v>
                </c:pt>
                <c:pt idx="1738">
                  <c:v>167.37952580000686</c:v>
                </c:pt>
                <c:pt idx="1739">
                  <c:v>165.74683216000687</c:v>
                </c:pt>
                <c:pt idx="1740">
                  <c:v>161.73560047000689</c:v>
                </c:pt>
                <c:pt idx="1741">
                  <c:v>160.9446868300069</c:v>
                </c:pt>
                <c:pt idx="1742">
                  <c:v>163.81770077000687</c:v>
                </c:pt>
                <c:pt idx="1743">
                  <c:v>164.49702805000686</c:v>
                </c:pt>
                <c:pt idx="1744">
                  <c:v>164.49656895000683</c:v>
                </c:pt>
                <c:pt idx="1745">
                  <c:v>164.49656895000683</c:v>
                </c:pt>
                <c:pt idx="1746">
                  <c:v>149.87221161000684</c:v>
                </c:pt>
                <c:pt idx="1747">
                  <c:v>149.34354466000684</c:v>
                </c:pt>
                <c:pt idx="1748">
                  <c:v>123.45506996000684</c:v>
                </c:pt>
                <c:pt idx="1749">
                  <c:v>132.08044108000684</c:v>
                </c:pt>
                <c:pt idx="1750">
                  <c:v>130.52070824000683</c:v>
                </c:pt>
                <c:pt idx="1751">
                  <c:v>130.66070824000681</c:v>
                </c:pt>
                <c:pt idx="1752">
                  <c:v>130.66070824000681</c:v>
                </c:pt>
                <c:pt idx="1753">
                  <c:v>128.94752505000682</c:v>
                </c:pt>
                <c:pt idx="1754">
                  <c:v>156.76675172000682</c:v>
                </c:pt>
                <c:pt idx="1755">
                  <c:v>151.41060122000678</c:v>
                </c:pt>
                <c:pt idx="1756">
                  <c:v>157.16529201000679</c:v>
                </c:pt>
                <c:pt idx="1757">
                  <c:v>149.90142456000677</c:v>
                </c:pt>
                <c:pt idx="1758">
                  <c:v>149.90142456000677</c:v>
                </c:pt>
                <c:pt idx="1759">
                  <c:v>149.89845046000679</c:v>
                </c:pt>
                <c:pt idx="1760">
                  <c:v>129.86682048000677</c:v>
                </c:pt>
                <c:pt idx="1761">
                  <c:v>125.71188186000678</c:v>
                </c:pt>
                <c:pt idx="1762">
                  <c:v>75.831645270006803</c:v>
                </c:pt>
                <c:pt idx="1763">
                  <c:v>152.65516168000681</c:v>
                </c:pt>
                <c:pt idx="1764">
                  <c:v>161.62124845000682</c:v>
                </c:pt>
                <c:pt idx="1765">
                  <c:v>162.23381120000681</c:v>
                </c:pt>
                <c:pt idx="1766">
                  <c:v>162.23381120000681</c:v>
                </c:pt>
                <c:pt idx="1767">
                  <c:v>164.3517663700068</c:v>
                </c:pt>
                <c:pt idx="1768">
                  <c:v>177.29602451000682</c:v>
                </c:pt>
                <c:pt idx="1769">
                  <c:v>169.70769428000682</c:v>
                </c:pt>
                <c:pt idx="1770">
                  <c:v>166.50869871000683</c:v>
                </c:pt>
                <c:pt idx="1771">
                  <c:v>165.16307550000684</c:v>
                </c:pt>
                <c:pt idx="1772">
                  <c:v>165.16134677000687</c:v>
                </c:pt>
                <c:pt idx="1773">
                  <c:v>144.16134677000684</c:v>
                </c:pt>
                <c:pt idx="1774">
                  <c:v>126.77496769000686</c:v>
                </c:pt>
                <c:pt idx="1775">
                  <c:v>122.2402542100069</c:v>
                </c:pt>
                <c:pt idx="1776">
                  <c:v>122.24012203000689</c:v>
                </c:pt>
                <c:pt idx="1777">
                  <c:v>89.945149240006913</c:v>
                </c:pt>
                <c:pt idx="1778">
                  <c:v>122.97630644000691</c:v>
                </c:pt>
                <c:pt idx="1779">
                  <c:v>122.97547283000689</c:v>
                </c:pt>
                <c:pt idx="1780">
                  <c:v>122.97547283000689</c:v>
                </c:pt>
                <c:pt idx="1781">
                  <c:v>121.49719851000691</c:v>
                </c:pt>
                <c:pt idx="1782">
                  <c:v>124.16230041000691</c:v>
                </c:pt>
                <c:pt idx="1783">
                  <c:v>123.40899924000689</c:v>
                </c:pt>
                <c:pt idx="1784">
                  <c:v>118.59242616000688</c:v>
                </c:pt>
                <c:pt idx="1785">
                  <c:v>117.85461202000688</c:v>
                </c:pt>
                <c:pt idx="1786">
                  <c:v>117.85461202000688</c:v>
                </c:pt>
                <c:pt idx="1787">
                  <c:v>127.85461202000688</c:v>
                </c:pt>
                <c:pt idx="1788">
                  <c:v>137.26171159000688</c:v>
                </c:pt>
                <c:pt idx="1789">
                  <c:v>129.6978207700069</c:v>
                </c:pt>
                <c:pt idx="1790">
                  <c:v>127.8975669600069</c:v>
                </c:pt>
                <c:pt idx="1791">
                  <c:v>122.8975669600069</c:v>
                </c:pt>
                <c:pt idx="1792">
                  <c:v>122.8975669600069</c:v>
                </c:pt>
                <c:pt idx="1793">
                  <c:v>122.8975669600069</c:v>
                </c:pt>
                <c:pt idx="1794">
                  <c:v>122.29756696000689</c:v>
                </c:pt>
                <c:pt idx="1795">
                  <c:v>192.69767678000687</c:v>
                </c:pt>
                <c:pt idx="1796">
                  <c:v>192.55171143000689</c:v>
                </c:pt>
                <c:pt idx="1797">
                  <c:v>191.92499975000692</c:v>
                </c:pt>
                <c:pt idx="1798">
                  <c:v>190.29380118000691</c:v>
                </c:pt>
                <c:pt idx="1799">
                  <c:v>185.37247178000692</c:v>
                </c:pt>
                <c:pt idx="1800">
                  <c:v>185.20852030000694</c:v>
                </c:pt>
                <c:pt idx="1801">
                  <c:v>185.98425954000692</c:v>
                </c:pt>
                <c:pt idx="1802">
                  <c:v>196.61302963000691</c:v>
                </c:pt>
                <c:pt idx="1803">
                  <c:v>195.85613968000689</c:v>
                </c:pt>
                <c:pt idx="1804">
                  <c:v>184.59079142000689</c:v>
                </c:pt>
                <c:pt idx="1805">
                  <c:v>168.43760247000691</c:v>
                </c:pt>
                <c:pt idx="1806">
                  <c:v>172.61000283000692</c:v>
                </c:pt>
                <c:pt idx="1807">
                  <c:v>170.37745251000692</c:v>
                </c:pt>
                <c:pt idx="1808">
                  <c:v>169.18662391000692</c:v>
                </c:pt>
                <c:pt idx="1809">
                  <c:v>159.96437194000691</c:v>
                </c:pt>
                <c:pt idx="1810">
                  <c:v>166.97199204000691</c:v>
                </c:pt>
                <c:pt idx="1811">
                  <c:v>162.84887671000689</c:v>
                </c:pt>
                <c:pt idx="1812">
                  <c:v>166.9494439200069</c:v>
                </c:pt>
                <c:pt idx="1813">
                  <c:v>163.50753932000691</c:v>
                </c:pt>
                <c:pt idx="1814">
                  <c:v>170.7602301200069</c:v>
                </c:pt>
                <c:pt idx="1815">
                  <c:v>198.5293297600069</c:v>
                </c:pt>
                <c:pt idx="1816">
                  <c:v>158.17182352000688</c:v>
                </c:pt>
                <c:pt idx="1817">
                  <c:v>158.42465830000694</c:v>
                </c:pt>
                <c:pt idx="1818">
                  <c:v>148.29905891000692</c:v>
                </c:pt>
                <c:pt idx="1819">
                  <c:v>148.29905891000692</c:v>
                </c:pt>
                <c:pt idx="1820">
                  <c:v>148.29905891000692</c:v>
                </c:pt>
                <c:pt idx="1821">
                  <c:v>137.40440920000694</c:v>
                </c:pt>
                <c:pt idx="1822">
                  <c:v>135.97696909000692</c:v>
                </c:pt>
                <c:pt idx="1823">
                  <c:v>132.16318662000691</c:v>
                </c:pt>
                <c:pt idx="1824">
                  <c:v>167.52562721000692</c:v>
                </c:pt>
                <c:pt idx="1825">
                  <c:v>169.30017831000691</c:v>
                </c:pt>
                <c:pt idx="1826">
                  <c:v>196.23932725000691</c:v>
                </c:pt>
                <c:pt idx="1827">
                  <c:v>196.09336190000693</c:v>
                </c:pt>
              </c:numCache>
            </c:numRef>
          </c:val>
        </c:ser>
        <c:dLbls>
          <c:showLegendKey val="0"/>
          <c:showVal val="0"/>
          <c:showCatName val="0"/>
          <c:showSerName val="0"/>
          <c:showPercent val="0"/>
          <c:showBubbleSize val="0"/>
        </c:dLbls>
        <c:axId val="352882216"/>
        <c:axId val="351885608"/>
      </c:areaChart>
      <c:dateAx>
        <c:axId val="352882216"/>
        <c:scaling>
          <c:orientation val="minMax"/>
        </c:scaling>
        <c:delete val="0"/>
        <c:axPos val="b"/>
        <c:numFmt formatCode="[$-409]mmm\-yy;@" sourceLinked="0"/>
        <c:majorTickMark val="cross"/>
        <c:minorTickMark val="none"/>
        <c:tickLblPos val="low"/>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crossAx val="351885608"/>
        <c:crosses val="autoZero"/>
        <c:auto val="1"/>
        <c:lblOffset val="100"/>
        <c:baseTimeUnit val="days"/>
      </c:dateAx>
      <c:valAx>
        <c:axId val="351885608"/>
        <c:scaling>
          <c:orientation val="minMax"/>
          <c:max val="800"/>
          <c:min val="0"/>
        </c:scaling>
        <c:delete val="0"/>
        <c:axPos val="l"/>
        <c:majorGridlines>
          <c:spPr>
            <a:ln w="12700" cap="flat" cmpd="sng" algn="ctr">
              <a:solidFill>
                <a:schemeClr val="bg1">
                  <a:lumMod val="50000"/>
                </a:schemeClr>
              </a:solidFill>
              <a:round/>
            </a:ln>
            <a:effectLst/>
          </c:spPr>
        </c:majorGridlines>
        <c:title>
          <c:tx>
            <c:rich>
              <a:bodyPr/>
              <a:lstStyle/>
              <a:p>
                <a:pPr>
                  <a:defRPr sz="700" b="1" i="0" u="none" strike="noStrike" baseline="0">
                    <a:solidFill>
                      <a:srgbClr val="000000"/>
                    </a:solidFill>
                    <a:latin typeface="Arial" panose="020B0604020202020204" pitchFamily="34" charset="0"/>
                    <a:ea typeface="Calibri"/>
                    <a:cs typeface="Arial" panose="020B0604020202020204" pitchFamily="34" charset="0"/>
                  </a:defRPr>
                </a:pPr>
                <a:r>
                  <a:rPr lang="en-US" sz="700" b="1" dirty="0">
                    <a:latin typeface="Arial" panose="020B0604020202020204" pitchFamily="34" charset="0"/>
                    <a:cs typeface="Arial" panose="020B0604020202020204" pitchFamily="34" charset="0"/>
                  </a:rPr>
                  <a:t>$ in Millions</a:t>
                </a:r>
              </a:p>
            </c:rich>
          </c:tx>
          <c:layout>
            <c:manualLayout>
              <c:xMode val="edge"/>
              <c:yMode val="edge"/>
              <c:x val="4.9909594305879513E-3"/>
              <c:y val="0.37821358224197849"/>
            </c:manualLayout>
          </c:layout>
          <c:overlay val="0"/>
          <c:spPr>
            <a:noFill/>
            <a:ln w="25400">
              <a:noFill/>
            </a:ln>
          </c:spPr>
        </c:title>
        <c:numFmt formatCode="\$#,##0_);[Red]\(\$#,##0\)" sourceLinked="0"/>
        <c:majorTickMark val="none"/>
        <c:minorTickMark val="none"/>
        <c:tickLblPos val="nextTo"/>
        <c:spPr>
          <a:ln w="9525">
            <a:noFill/>
          </a:ln>
        </c:spPr>
        <c:txPr>
          <a:bodyPr rot="0" vert="horz"/>
          <a:lstStyle/>
          <a:p>
            <a:pPr>
              <a:defRPr sz="9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crossAx val="352882216"/>
        <c:crosses val="autoZero"/>
        <c:crossBetween val="between"/>
      </c:valAx>
      <c:spPr>
        <a:noFill/>
        <a:ln w="25400">
          <a:noFill/>
        </a:ln>
      </c:spPr>
    </c:plotArea>
    <c:plotVisOnly val="1"/>
    <c:dispBlanksAs val="gap"/>
    <c:showDLblsOverMax val="0"/>
  </c:chart>
  <c:spPr>
    <a:solidFill>
      <a:schemeClr val="lt1"/>
    </a:solidFill>
    <a:ln w="9525" cap="flat" cmpd="sng" algn="ctr">
      <a:solidFill>
        <a:schemeClr val="dk1"/>
      </a:solidFill>
      <a:prstDash val="solid"/>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00" b="1" i="1" dirty="0" smtClean="0">
                <a:latin typeface="Arial" panose="020B0604020202020204" pitchFamily="34" charset="0"/>
                <a:cs typeface="Arial" panose="020B0604020202020204" pitchFamily="34" charset="0"/>
              </a:rPr>
              <a:t>“Pause 50”</a:t>
            </a:r>
            <a:endParaRPr lang="en-US" sz="1000" b="1" i="1" dirty="0">
              <a:latin typeface="Arial" panose="020B0604020202020204" pitchFamily="34" charset="0"/>
              <a:cs typeface="Arial" panose="020B0604020202020204" pitchFamily="34" charset="0"/>
            </a:endParaRPr>
          </a:p>
        </c:rich>
      </c:tx>
      <c:layout>
        <c:manualLayout>
          <c:xMode val="edge"/>
          <c:yMode val="edge"/>
          <c:x val="0.42995033487193418"/>
          <c:y val="1.8518617376217805E-2"/>
        </c:manualLayout>
      </c:layout>
      <c:overlay val="0"/>
      <c:spPr>
        <a:noFill/>
        <a:ln>
          <a:noFill/>
        </a:ln>
        <a:effectLst/>
      </c:spPr>
    </c:title>
    <c:autoTitleDeleted val="0"/>
    <c:plotArea>
      <c:layout>
        <c:manualLayout>
          <c:layoutTarget val="inner"/>
          <c:xMode val="edge"/>
          <c:yMode val="edge"/>
          <c:x val="9.4533555072857267E-2"/>
          <c:y val="7.8282828282828287E-2"/>
          <c:w val="0.76790173318852384"/>
          <c:h val="0.84060089079774114"/>
        </c:manualLayout>
      </c:layout>
      <c:barChart>
        <c:barDir val="col"/>
        <c:grouping val="clustered"/>
        <c:varyColors val="0"/>
        <c:ser>
          <c:idx val="0"/>
          <c:order val="0"/>
          <c:tx>
            <c:strRef>
              <c:f>Sheet1!$D$18</c:f>
              <c:strCache>
                <c:ptCount val="1"/>
                <c:pt idx="0">
                  <c:v>Federal Program</c:v>
                </c:pt>
              </c:strCache>
            </c:strRef>
          </c:tx>
          <c:invertIfNegative val="0"/>
          <c:dLbls>
            <c:numFmt formatCode="&quot;$&quot;#,##0" sourceLinked="0"/>
            <c:spPr>
              <a:noFill/>
              <a:ln>
                <a:noFill/>
              </a:ln>
              <a:effectLst/>
            </c:spPr>
            <c:txPr>
              <a:bodyPr wrap="square" lIns="38100" tIns="19050" rIns="38100" bIns="19050" anchor="ctr">
                <a:spAutoFit/>
              </a:bodyPr>
              <a:lstStyle/>
              <a:p>
                <a:pPr>
                  <a:defRPr sz="9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Sheet1!$J$4:$M$4</c:f>
              <c:strCache>
                <c:ptCount val="4"/>
                <c:pt idx="0">
                  <c:v>FY15</c:v>
                </c:pt>
                <c:pt idx="1">
                  <c:v>FY16 est.</c:v>
                </c:pt>
                <c:pt idx="2">
                  <c:v>FY17 proj.</c:v>
                </c:pt>
                <c:pt idx="3">
                  <c:v>FY18 proj.</c:v>
                </c:pt>
              </c:strCache>
            </c:strRef>
          </c:cat>
          <c:val>
            <c:numRef>
              <c:f>Sheet1!$J$18:$M$18</c:f>
              <c:numCache>
                <c:formatCode>0</c:formatCode>
                <c:ptCount val="4"/>
                <c:pt idx="0">
                  <c:v>765</c:v>
                </c:pt>
                <c:pt idx="1">
                  <c:v>791</c:v>
                </c:pt>
                <c:pt idx="2">
                  <c:v>798</c:v>
                </c:pt>
                <c:pt idx="3">
                  <c:v>798</c:v>
                </c:pt>
              </c:numCache>
            </c:numRef>
          </c:val>
        </c:ser>
        <c:ser>
          <c:idx val="4"/>
          <c:order val="1"/>
          <c:tx>
            <c:strRef>
              <c:f>Sheet1!$D$21</c:f>
              <c:strCache>
                <c:ptCount val="1"/>
                <c:pt idx="0">
                  <c:v>Revenue Sharing</c:v>
                </c:pt>
              </c:strCache>
            </c:strRef>
          </c:tx>
          <c:spPr>
            <a:solidFill>
              <a:srgbClr val="FF0000"/>
            </a:solidFill>
          </c:spPr>
          <c:invertIfNegative val="0"/>
          <c:dLbls>
            <c:numFmt formatCode="&quot;$&quot;#,##0" sourceLinked="0"/>
            <c:spPr>
              <a:noFill/>
              <a:ln>
                <a:noFill/>
              </a:ln>
              <a:effectLst/>
            </c:spPr>
            <c:txPr>
              <a:bodyPr wrap="square" lIns="38100" tIns="19050" rIns="38100" bIns="19050" anchor="ctr">
                <a:spAutoFit/>
              </a:bodyPr>
              <a:lstStyle/>
              <a:p>
                <a:pPr>
                  <a:defRPr sz="9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Sheet1!$J$4:$M$4</c:f>
              <c:strCache>
                <c:ptCount val="4"/>
                <c:pt idx="0">
                  <c:v>FY15</c:v>
                </c:pt>
                <c:pt idx="1">
                  <c:v>FY16 est.</c:v>
                </c:pt>
                <c:pt idx="2">
                  <c:v>FY17 proj.</c:v>
                </c:pt>
                <c:pt idx="3">
                  <c:v>FY18 proj.</c:v>
                </c:pt>
              </c:strCache>
            </c:strRef>
          </c:cat>
          <c:val>
            <c:numRef>
              <c:f>Sheet1!$J$21:$M$21</c:f>
              <c:numCache>
                <c:formatCode>0</c:formatCode>
                <c:ptCount val="4"/>
                <c:pt idx="0">
                  <c:v>390</c:v>
                </c:pt>
                <c:pt idx="1">
                  <c:v>329</c:v>
                </c:pt>
                <c:pt idx="2">
                  <c:v>331</c:v>
                </c:pt>
                <c:pt idx="3">
                  <c:v>332</c:v>
                </c:pt>
              </c:numCache>
            </c:numRef>
          </c:val>
        </c:ser>
        <c:ser>
          <c:idx val="2"/>
          <c:order val="2"/>
          <c:tx>
            <c:strRef>
              <c:f>Sheet1!$D$19</c:f>
              <c:strCache>
                <c:ptCount val="1"/>
                <c:pt idx="0">
                  <c:v>Maintenance</c:v>
                </c:pt>
              </c:strCache>
            </c:strRef>
          </c:tx>
          <c:spPr>
            <a:solidFill>
              <a:srgbClr val="00B050"/>
            </a:solidFill>
            <a:ln w="3175"/>
          </c:spPr>
          <c:invertIfNegative val="0"/>
          <c:dLbls>
            <c:dLbl>
              <c:idx val="0"/>
              <c:layout>
                <c:manualLayout>
                  <c:x val="1.4367816091954023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quot;$&quot;#,##0" sourceLinked="0"/>
            <c:spPr>
              <a:noFill/>
              <a:ln>
                <a:noFill/>
              </a:ln>
              <a:effectLst/>
            </c:spPr>
            <c:txPr>
              <a:bodyPr wrap="square" lIns="38100" tIns="19050" rIns="38100" bIns="19050" anchor="ctr">
                <a:spAutoFit/>
              </a:bodyPr>
              <a:lstStyle/>
              <a:p>
                <a:pPr>
                  <a:defRPr sz="9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Sheet1!$J$4:$M$4</c:f>
              <c:strCache>
                <c:ptCount val="4"/>
                <c:pt idx="0">
                  <c:v>FY15</c:v>
                </c:pt>
                <c:pt idx="1">
                  <c:v>FY16 est.</c:v>
                </c:pt>
                <c:pt idx="2">
                  <c:v>FY17 proj.</c:v>
                </c:pt>
                <c:pt idx="3">
                  <c:v>FY18 proj.</c:v>
                </c:pt>
              </c:strCache>
            </c:strRef>
          </c:cat>
          <c:val>
            <c:numRef>
              <c:f>Sheet1!$J$19:$M$19</c:f>
              <c:numCache>
                <c:formatCode>0</c:formatCode>
                <c:ptCount val="4"/>
                <c:pt idx="0">
                  <c:v>395</c:v>
                </c:pt>
                <c:pt idx="1">
                  <c:v>382</c:v>
                </c:pt>
                <c:pt idx="2">
                  <c:v>347</c:v>
                </c:pt>
                <c:pt idx="3">
                  <c:v>349</c:v>
                </c:pt>
              </c:numCache>
            </c:numRef>
          </c:val>
        </c:ser>
        <c:ser>
          <c:idx val="3"/>
          <c:order val="3"/>
          <c:tx>
            <c:strRef>
              <c:f>Sheet1!$D$20</c:f>
              <c:strCache>
                <c:ptCount val="1"/>
                <c:pt idx="0">
                  <c:v>Resurfacing</c:v>
                </c:pt>
              </c:strCache>
            </c:strRef>
          </c:tx>
          <c:spPr>
            <a:solidFill>
              <a:srgbClr val="7030A0"/>
            </a:solidFill>
            <a:ln w="3175"/>
          </c:spPr>
          <c:invertIfNegative val="0"/>
          <c:dLbls>
            <c:dLbl>
              <c:idx val="3"/>
              <c:layout>
                <c:manualLayout>
                  <c:x val="1.0536276751464822E-16"/>
                  <c:y val="-1.492537313432826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quot;$&quot;#,##0" sourceLinked="0"/>
            <c:spPr>
              <a:noFill/>
              <a:ln>
                <a:noFill/>
              </a:ln>
              <a:effectLst/>
            </c:spPr>
            <c:txPr>
              <a:bodyPr wrap="square" lIns="38100" tIns="19050" rIns="38100" bIns="19050" anchor="ctr">
                <a:spAutoFit/>
              </a:bodyPr>
              <a:lstStyle/>
              <a:p>
                <a:pPr>
                  <a:defRPr sz="9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Sheet1!$J$4:$M$4</c:f>
              <c:strCache>
                <c:ptCount val="4"/>
                <c:pt idx="0">
                  <c:v>FY15</c:v>
                </c:pt>
                <c:pt idx="1">
                  <c:v>FY16 est.</c:v>
                </c:pt>
                <c:pt idx="2">
                  <c:v>FY17 proj.</c:v>
                </c:pt>
                <c:pt idx="3">
                  <c:v>FY18 proj.</c:v>
                </c:pt>
              </c:strCache>
            </c:strRef>
          </c:cat>
          <c:val>
            <c:numRef>
              <c:f>Sheet1!$J$20:$M$20</c:f>
              <c:numCache>
                <c:formatCode>0</c:formatCode>
                <c:ptCount val="4"/>
                <c:pt idx="0">
                  <c:v>120</c:v>
                </c:pt>
                <c:pt idx="1">
                  <c:v>97</c:v>
                </c:pt>
                <c:pt idx="2">
                  <c:v>125</c:v>
                </c:pt>
                <c:pt idx="3">
                  <c:v>125</c:v>
                </c:pt>
              </c:numCache>
            </c:numRef>
          </c:val>
        </c:ser>
        <c:ser>
          <c:idx val="1"/>
          <c:order val="4"/>
          <c:tx>
            <c:v>State Funded Project Expenditures</c:v>
          </c:tx>
          <c:spPr>
            <a:solidFill>
              <a:schemeClr val="tx1"/>
            </a:solidFill>
            <a:ln w="19050" cap="rnd">
              <a:solidFill>
                <a:schemeClr val="tx1"/>
              </a:solidFill>
              <a:round/>
            </a:ln>
            <a:effectLst/>
          </c:spPr>
          <c:invertIfNegative val="0"/>
          <c:dLbls>
            <c:dLbl>
              <c:idx val="0"/>
              <c:layout>
                <c:manualLayout>
                  <c:x val="1.5489456826370384E-3"/>
                  <c:y val="-6.92124658660091E-4"/>
                </c:manualLayout>
              </c:layout>
              <c:numFmt formatCode="&quot;$&quot;#,##0" sourceLinked="0"/>
              <c:spPr>
                <a:noFill/>
                <a:ln>
                  <a:noFill/>
                </a:ln>
                <a:effectLst/>
              </c:spPr>
              <c:txPr>
                <a:bodyPr rot="0" spcFirstLastPara="1" vertOverflow="overflow" horzOverflow="overflow" vert="horz" wrap="square" lIns="0" tIns="19050" rIns="38100" bIns="19050" anchor="ctr" anchorCtr="1">
                  <a:no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3389774901018722E-2"/>
                      <c:h val="2.8741151674222542E-2"/>
                    </c:manualLayout>
                  </c15:layout>
                </c:ext>
              </c:extLst>
            </c:dLbl>
            <c:dLbl>
              <c:idx val="1"/>
              <c:layout>
                <c:manualLayout>
                  <c:x val="6.8374390810732825E-3"/>
                  <c:y val="7.631150498996233E-3"/>
                </c:manualLayout>
              </c:layout>
              <c:numFmt formatCode="&quot;$&quot;#,##0" sourceLinked="0"/>
              <c:spPr>
                <a:noFill/>
                <a:ln>
                  <a:noFill/>
                </a:ln>
                <a:effectLst/>
              </c:spPr>
              <c:txPr>
                <a:bodyPr rot="0" spcFirstLastPara="1" vertOverflow="overflow" horzOverflow="overflow" vert="horz" wrap="square" lIns="0" tIns="19050" rIns="38100" bIns="19050" anchor="ctr" anchorCtr="1">
                  <a:no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4.396676169789121E-2"/>
                      <c:h val="4.1178947780781135E-2"/>
                    </c:manualLayout>
                  </c15:layout>
                </c:ext>
              </c:extLst>
            </c:dLbl>
            <c:dLbl>
              <c:idx val="2"/>
              <c:layout>
                <c:manualLayout>
                  <c:x val="3.7649890855985784E-3"/>
                  <c:y val="8.8748949913599069E-3"/>
                </c:manualLayout>
              </c:layout>
              <c:numFmt formatCode="&quot;$&quot;#,##0" sourceLinked="0"/>
              <c:spPr>
                <a:noFill/>
                <a:ln>
                  <a:noFill/>
                </a:ln>
                <a:effectLst/>
              </c:spPr>
              <c:txPr>
                <a:bodyPr rot="0" spcFirstLastPara="1" vertOverflow="overflow" horzOverflow="overflow" vert="horz" wrap="square" lIns="0" tIns="19050" rIns="38100" bIns="19050" anchor="ctr" anchorCtr="1">
                  <a:no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7821861706941802E-2"/>
                      <c:h val="4.7875190974262537E-2"/>
                    </c:manualLayout>
                  </c15:layout>
                </c:ext>
              </c:extLst>
            </c:dLbl>
            <c:dLbl>
              <c:idx val="3"/>
              <c:layout>
                <c:manualLayout>
                  <c:x val="4.2236227631101061E-3"/>
                  <c:y val="7.4321089217066092E-4"/>
                </c:manualLayout>
              </c:layout>
              <c:numFmt formatCode="&quot;$&quot;#,##0" sourceLinked="0"/>
              <c:spPr>
                <a:noFill/>
                <a:ln>
                  <a:noFill/>
                </a:ln>
                <a:effectLst/>
              </c:spPr>
              <c:txPr>
                <a:bodyPr rot="0" spcFirstLastPara="1" vertOverflow="overflow" horzOverflow="overflow" vert="horz" wrap="square" lIns="0" tIns="19050" rIns="38100" bIns="19050" anchor="ctr" anchorCtr="1">
                  <a:no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6385080097746401E-2"/>
                      <c:h val="3.1611822775884355E-2"/>
                    </c:manualLayout>
                  </c15:layout>
                </c:ext>
              </c:extLst>
            </c:dLbl>
            <c:numFmt formatCode="&quot;$&quot;#,##0" sourceLinked="0"/>
            <c:spPr>
              <a:noFill/>
              <a:ln>
                <a:noFill/>
              </a:ln>
              <a:effectLst/>
            </c:spPr>
            <c:txPr>
              <a:bodyPr rot="0" spcFirstLastPara="1" vertOverflow="overflow" horzOverflow="overflow" vert="horz" wrap="square" lIns="0" tIns="19050" rIns="38100" bIns="19050" anchor="ctr" anchorCtr="1">
                <a:no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Sheet1!$J$4:$M$4</c:f>
              <c:strCache>
                <c:ptCount val="4"/>
                <c:pt idx="0">
                  <c:v>FY15</c:v>
                </c:pt>
                <c:pt idx="1">
                  <c:v>FY16 est.</c:v>
                </c:pt>
                <c:pt idx="2">
                  <c:v>FY17 proj.</c:v>
                </c:pt>
                <c:pt idx="3">
                  <c:v>FY18 proj.</c:v>
                </c:pt>
              </c:strCache>
            </c:strRef>
          </c:cat>
          <c:val>
            <c:numRef>
              <c:f>Sheet1!$J$8:$M$8</c:f>
              <c:numCache>
                <c:formatCode>_(* #,##0_);_(* \(#,##0\);_(* "-"??_);_(@_)</c:formatCode>
                <c:ptCount val="4"/>
                <c:pt idx="0">
                  <c:v>381</c:v>
                </c:pt>
                <c:pt idx="1">
                  <c:v>358</c:v>
                </c:pt>
                <c:pt idx="2">
                  <c:v>212</c:v>
                </c:pt>
                <c:pt idx="3">
                  <c:v>157</c:v>
                </c:pt>
              </c:numCache>
            </c:numRef>
          </c:val>
        </c:ser>
        <c:dLbls>
          <c:showLegendKey val="0"/>
          <c:showVal val="0"/>
          <c:showCatName val="0"/>
          <c:showSerName val="0"/>
          <c:showPercent val="0"/>
          <c:showBubbleSize val="0"/>
        </c:dLbls>
        <c:gapWidth val="150"/>
        <c:axId val="188253672"/>
        <c:axId val="188254064"/>
      </c:barChart>
      <c:catAx>
        <c:axId val="1882536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8254064"/>
        <c:crosses val="autoZero"/>
        <c:auto val="0"/>
        <c:lblAlgn val="ctr"/>
        <c:lblOffset val="100"/>
        <c:noMultiLvlLbl val="0"/>
      </c:catAx>
      <c:valAx>
        <c:axId val="188254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900" b="1" dirty="0">
                    <a:latin typeface="Arial" panose="020B0604020202020204" pitchFamily="34" charset="0"/>
                    <a:cs typeface="Arial" panose="020B0604020202020204" pitchFamily="34" charset="0"/>
                  </a:rPr>
                  <a:t>$ in Millions</a:t>
                </a:r>
              </a:p>
            </c:rich>
          </c:tx>
          <c:layout>
            <c:manualLayout>
              <c:xMode val="edge"/>
              <c:yMode val="edge"/>
              <c:x val="2.0499057585122334E-2"/>
              <c:y val="0.39719173055365953"/>
            </c:manualLayout>
          </c:layout>
          <c:overlay val="0"/>
          <c:spPr>
            <a:noFill/>
            <a:ln>
              <a:noFill/>
            </a:ln>
            <a:effectLst/>
          </c:sp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8253672"/>
        <c:crosses val="autoZero"/>
        <c:crossBetween val="between"/>
      </c:valAx>
      <c:spPr>
        <a:solidFill>
          <a:schemeClr val="bg1">
            <a:lumMod val="95000"/>
          </a:schemeClr>
        </a:solidFill>
        <a:ln>
          <a:solidFill>
            <a:schemeClr val="tx1"/>
          </a:solidFill>
        </a:ln>
        <a:effectLst/>
      </c:spPr>
    </c:plotArea>
    <c:legend>
      <c:legendPos val="tr"/>
      <c:layout>
        <c:manualLayout>
          <c:xMode val="edge"/>
          <c:yMode val="edge"/>
          <c:x val="0.86983573174042905"/>
          <c:y val="0.35532630455091418"/>
          <c:w val="0.12050762512444566"/>
          <c:h val="0.3556490502246541"/>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0.87755</cdr:x>
      <cdr:y>0.38553</cdr:y>
    </cdr:from>
    <cdr:to>
      <cdr:x>0.97998</cdr:x>
      <cdr:y>0.52739</cdr:y>
    </cdr:to>
    <cdr:sp macro="" textlink="">
      <cdr:nvSpPr>
        <cdr:cNvPr id="2" name="TextBox 1"/>
        <cdr:cNvSpPr txBox="1"/>
      </cdr:nvSpPr>
      <cdr:spPr>
        <a:xfrm xmlns:a="http://schemas.openxmlformats.org/drawingml/2006/main">
          <a:off x="7834513" y="1828957"/>
          <a:ext cx="914400" cy="6729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0.88445</cdr:x>
      <cdr:y>0.28089</cdr:y>
    </cdr:from>
    <cdr:to>
      <cdr:x>0.98687</cdr:x>
      <cdr:y>0.47364</cdr:y>
    </cdr:to>
    <cdr:sp macro="" textlink="">
      <cdr:nvSpPr>
        <cdr:cNvPr id="3" name="TextBox 2"/>
        <cdr:cNvSpPr txBox="1"/>
      </cdr:nvSpPr>
      <cdr:spPr>
        <a:xfrm xmlns:a="http://schemas.openxmlformats.org/drawingml/2006/main">
          <a:off x="7896059" y="133254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0.82614</cdr:x>
      <cdr:y>0.05749</cdr:y>
    </cdr:from>
    <cdr:to>
      <cdr:x>0.92856</cdr:x>
      <cdr:y>0.26321</cdr:y>
    </cdr:to>
    <cdr:sp macro="" textlink="">
      <cdr:nvSpPr>
        <cdr:cNvPr id="8" name="TextBox 7"/>
        <cdr:cNvSpPr txBox="1"/>
      </cdr:nvSpPr>
      <cdr:spPr>
        <a:xfrm xmlns:a="http://schemas.openxmlformats.org/drawingml/2006/main">
          <a:off x="7375492" y="272718"/>
          <a:ext cx="914400" cy="9759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0.78304</cdr:x>
      <cdr:y>0.51818</cdr:y>
    </cdr:from>
    <cdr:to>
      <cdr:x>0.81498</cdr:x>
      <cdr:y>0.95342</cdr:y>
    </cdr:to>
    <cdr:sp macro="" textlink="">
      <cdr:nvSpPr>
        <cdr:cNvPr id="9" name="TextBox 8"/>
        <cdr:cNvSpPr txBox="1"/>
      </cdr:nvSpPr>
      <cdr:spPr>
        <a:xfrm xmlns:a="http://schemas.openxmlformats.org/drawingml/2006/main">
          <a:off x="6990735" y="2458222"/>
          <a:ext cx="285137" cy="20647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800" dirty="0">
            <a:solidFill>
              <a:schemeClr val="accent6">
                <a:lumMod val="75000"/>
              </a:schemeClr>
            </a:solidFill>
          </a:endParaRPr>
        </a:p>
      </cdr:txBody>
    </cdr:sp>
  </cdr:relSizeAnchor>
  <cdr:relSizeAnchor xmlns:cdr="http://schemas.openxmlformats.org/drawingml/2006/chartDrawing">
    <cdr:from>
      <cdr:x>0.78745</cdr:x>
      <cdr:y>0.51476</cdr:y>
    </cdr:from>
    <cdr:to>
      <cdr:x>0.79257</cdr:x>
      <cdr:y>0.5244</cdr:y>
    </cdr:to>
    <cdr:sp macro="" textlink="">
      <cdr:nvSpPr>
        <cdr:cNvPr id="10" name="TextBox 9"/>
        <cdr:cNvSpPr txBox="1"/>
      </cdr:nvSpPr>
      <cdr:spPr>
        <a:xfrm xmlns:a="http://schemas.openxmlformats.org/drawingml/2006/main">
          <a:off x="7030065" y="2441999"/>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0.80172</cdr:x>
      <cdr:y>0.33253</cdr:y>
    </cdr:from>
    <cdr:to>
      <cdr:x>0.85345</cdr:x>
      <cdr:y>0.95294</cdr:y>
    </cdr:to>
    <cdr:sp macro="" textlink="">
      <cdr:nvSpPr>
        <cdr:cNvPr id="11" name="TextBox 10"/>
        <cdr:cNvSpPr txBox="1"/>
      </cdr:nvSpPr>
      <cdr:spPr>
        <a:xfrm xmlns:a="http://schemas.openxmlformats.org/drawingml/2006/main">
          <a:off x="7086600" y="1672374"/>
          <a:ext cx="457200" cy="31201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900" b="1" dirty="0" smtClean="0">
            <a:solidFill>
              <a:srgbClr val="0070C0"/>
            </a:solidFill>
          </a:endParaRPr>
        </a:p>
        <a:p xmlns:a="http://schemas.openxmlformats.org/drawingml/2006/main">
          <a:endParaRPr lang="en-US" sz="900" b="1" dirty="0">
            <a:solidFill>
              <a:srgbClr val="0070C0"/>
            </a:solidFill>
          </a:endParaRPr>
        </a:p>
        <a:p xmlns:a="http://schemas.openxmlformats.org/drawingml/2006/main">
          <a:endParaRPr lang="en-US" sz="900" b="1" dirty="0" smtClean="0">
            <a:solidFill>
              <a:srgbClr val="0070C0"/>
            </a:solidFill>
          </a:endParaRPr>
        </a:p>
        <a:p xmlns:a="http://schemas.openxmlformats.org/drawingml/2006/main">
          <a:endParaRPr lang="en-US" sz="900" b="1" dirty="0">
            <a:solidFill>
              <a:srgbClr val="0070C0"/>
            </a:solidFill>
          </a:endParaRPr>
        </a:p>
        <a:p xmlns:a="http://schemas.openxmlformats.org/drawingml/2006/main">
          <a:endParaRPr lang="en-US" sz="900" b="1" dirty="0" smtClean="0">
            <a:solidFill>
              <a:srgbClr val="0070C0"/>
            </a:solidFill>
          </a:endParaRPr>
        </a:p>
        <a:p xmlns:a="http://schemas.openxmlformats.org/drawingml/2006/main">
          <a:endParaRPr lang="en-US" sz="900" b="1" dirty="0">
            <a:solidFill>
              <a:srgbClr val="0070C0"/>
            </a:solidFill>
          </a:endParaRPr>
        </a:p>
        <a:p xmlns:a="http://schemas.openxmlformats.org/drawingml/2006/main">
          <a:r>
            <a:rPr lang="en-US" sz="900" b="1" dirty="0" smtClean="0">
              <a:solidFill>
                <a:srgbClr val="0070C0"/>
              </a:solidFill>
              <a:latin typeface="Arial" panose="020B0604020202020204" pitchFamily="34" charset="0"/>
              <a:cs typeface="Arial" panose="020B0604020202020204" pitchFamily="34" charset="0"/>
            </a:rPr>
            <a:t>$700</a:t>
          </a:r>
        </a:p>
        <a:p xmlns:a="http://schemas.openxmlformats.org/drawingml/2006/main">
          <a:endParaRPr lang="en-US" sz="900" b="1" dirty="0">
            <a:solidFill>
              <a:srgbClr val="0070C0"/>
            </a:solidFill>
          </a:endParaRPr>
        </a:p>
        <a:p xmlns:a="http://schemas.openxmlformats.org/drawingml/2006/main">
          <a:endParaRPr lang="en-US" sz="900" b="1" dirty="0" smtClean="0">
            <a:solidFill>
              <a:srgbClr val="0070C0"/>
            </a:solidFill>
          </a:endParaRPr>
        </a:p>
        <a:p xmlns:a="http://schemas.openxmlformats.org/drawingml/2006/main">
          <a:endParaRPr lang="en-US" sz="900" b="1" dirty="0" smtClean="0">
            <a:solidFill>
              <a:srgbClr val="0070C0"/>
            </a:solidFill>
          </a:endParaRPr>
        </a:p>
        <a:p xmlns:a="http://schemas.openxmlformats.org/drawingml/2006/main">
          <a:endParaRPr lang="en-US" sz="900" b="1" dirty="0" smtClean="0">
            <a:solidFill>
              <a:srgbClr val="0070C0"/>
            </a:solidFill>
          </a:endParaRPr>
        </a:p>
        <a:p xmlns:a="http://schemas.openxmlformats.org/drawingml/2006/main">
          <a:r>
            <a:rPr lang="en-US" sz="900" b="1" dirty="0" smtClean="0">
              <a:solidFill>
                <a:srgbClr val="0070C0"/>
              </a:solidFill>
              <a:latin typeface="Arial" panose="020B0604020202020204" pitchFamily="34" charset="0"/>
              <a:cs typeface="Arial" panose="020B0604020202020204" pitchFamily="34" charset="0"/>
            </a:rPr>
            <a:t>$500</a:t>
          </a:r>
        </a:p>
        <a:p xmlns:a="http://schemas.openxmlformats.org/drawingml/2006/main">
          <a:endParaRPr lang="en-US" sz="900" b="1" dirty="0">
            <a:solidFill>
              <a:srgbClr val="0070C0"/>
            </a:solidFill>
          </a:endParaRPr>
        </a:p>
        <a:p xmlns:a="http://schemas.openxmlformats.org/drawingml/2006/main">
          <a:endParaRPr lang="en-US" sz="900" b="1" dirty="0" smtClean="0">
            <a:solidFill>
              <a:srgbClr val="0070C0"/>
            </a:solidFill>
          </a:endParaRPr>
        </a:p>
        <a:p xmlns:a="http://schemas.openxmlformats.org/drawingml/2006/main">
          <a:endParaRPr lang="en-US" sz="900" b="1" dirty="0" smtClean="0">
            <a:solidFill>
              <a:srgbClr val="0070C0"/>
            </a:solidFill>
          </a:endParaRPr>
        </a:p>
        <a:p xmlns:a="http://schemas.openxmlformats.org/drawingml/2006/main">
          <a:endParaRPr lang="en-US" sz="900" b="1" dirty="0" smtClean="0">
            <a:solidFill>
              <a:srgbClr val="0070C0"/>
            </a:solidFill>
          </a:endParaRPr>
        </a:p>
        <a:p xmlns:a="http://schemas.openxmlformats.org/drawingml/2006/main">
          <a:r>
            <a:rPr lang="en-US" sz="900" b="1" dirty="0" smtClean="0">
              <a:solidFill>
                <a:srgbClr val="0070C0"/>
              </a:solidFill>
              <a:latin typeface="Arial" panose="020B0604020202020204" pitchFamily="34" charset="0"/>
              <a:cs typeface="Arial" panose="020B0604020202020204" pitchFamily="34" charset="0"/>
            </a:rPr>
            <a:t>$300</a:t>
          </a:r>
        </a:p>
        <a:p xmlns:a="http://schemas.openxmlformats.org/drawingml/2006/main">
          <a:endParaRPr lang="en-US" sz="900" b="1" dirty="0">
            <a:solidFill>
              <a:srgbClr val="0070C0"/>
            </a:solidFill>
          </a:endParaRPr>
        </a:p>
        <a:p xmlns:a="http://schemas.openxmlformats.org/drawingml/2006/main">
          <a:endParaRPr lang="en-US" sz="900" b="1" dirty="0" smtClean="0">
            <a:solidFill>
              <a:srgbClr val="0070C0"/>
            </a:solidFill>
          </a:endParaRPr>
        </a:p>
        <a:p xmlns:a="http://schemas.openxmlformats.org/drawingml/2006/main">
          <a:endParaRPr lang="en-US" sz="900" b="1" dirty="0" smtClean="0">
            <a:solidFill>
              <a:srgbClr val="0070C0"/>
            </a:solidFill>
          </a:endParaRPr>
        </a:p>
        <a:p xmlns:a="http://schemas.openxmlformats.org/drawingml/2006/main">
          <a:endParaRPr lang="en-US" sz="900" b="1" dirty="0" smtClean="0">
            <a:solidFill>
              <a:srgbClr val="0070C0"/>
            </a:solidFill>
          </a:endParaRPr>
        </a:p>
        <a:p xmlns:a="http://schemas.openxmlformats.org/drawingml/2006/main">
          <a:r>
            <a:rPr lang="en-US" sz="900" b="1" dirty="0" smtClean="0">
              <a:solidFill>
                <a:srgbClr val="0070C0"/>
              </a:solidFill>
              <a:latin typeface="Arial" panose="020B0604020202020204" pitchFamily="34" charset="0"/>
              <a:cs typeface="Arial" panose="020B0604020202020204" pitchFamily="34" charset="0"/>
            </a:rPr>
            <a:t>$100</a:t>
          </a:r>
        </a:p>
        <a:p xmlns:a="http://schemas.openxmlformats.org/drawingml/2006/main">
          <a:endParaRPr lang="en-US" sz="900" b="1" dirty="0" smtClean="0">
            <a:solidFill>
              <a:srgbClr val="0070C0"/>
            </a:solidFill>
          </a:endParaRPr>
        </a:p>
        <a:p xmlns:a="http://schemas.openxmlformats.org/drawingml/2006/main">
          <a:endParaRPr lang="en-US" sz="900" b="1" dirty="0">
            <a:solidFill>
              <a:srgbClr val="0070C0"/>
            </a:solidFill>
          </a:endParaRPr>
        </a:p>
      </cdr:txBody>
    </cdr:sp>
  </cdr:relSizeAnchor>
  <cdr:relSizeAnchor xmlns:cdr="http://schemas.openxmlformats.org/drawingml/2006/chartDrawing">
    <cdr:from>
      <cdr:x>0.82191</cdr:x>
      <cdr:y>0.63373</cdr:y>
    </cdr:from>
    <cdr:to>
      <cdr:x>1</cdr:x>
      <cdr:y>0.80774</cdr:y>
    </cdr:to>
    <cdr:sp macro="" textlink="">
      <cdr:nvSpPr>
        <cdr:cNvPr id="12" name="TextBox 11"/>
        <cdr:cNvSpPr txBox="1"/>
      </cdr:nvSpPr>
      <cdr:spPr>
        <a:xfrm xmlns:a="http://schemas.openxmlformats.org/drawingml/2006/main">
          <a:off x="7337733" y="3006371"/>
          <a:ext cx="1589956" cy="825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0.82617</cdr:x>
      <cdr:y>0.62302</cdr:y>
    </cdr:from>
    <cdr:to>
      <cdr:x>0.96985</cdr:x>
      <cdr:y>0.82648</cdr:y>
    </cdr:to>
    <cdr:sp macro="" textlink="">
      <cdr:nvSpPr>
        <cdr:cNvPr id="13" name="TextBox 12"/>
        <cdr:cNvSpPr txBox="1"/>
      </cdr:nvSpPr>
      <cdr:spPr>
        <a:xfrm xmlns:a="http://schemas.openxmlformats.org/drawingml/2006/main">
          <a:off x="7375833" y="2955571"/>
          <a:ext cx="1282700" cy="965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0.82617</cdr:x>
      <cdr:y>0.62302</cdr:y>
    </cdr:from>
    <cdr:to>
      <cdr:x>0.98692</cdr:x>
      <cdr:y>0.84522</cdr:y>
    </cdr:to>
    <cdr:sp macro="" textlink="">
      <cdr:nvSpPr>
        <cdr:cNvPr id="14" name="TextBox 13"/>
        <cdr:cNvSpPr txBox="1"/>
      </cdr:nvSpPr>
      <cdr:spPr>
        <a:xfrm xmlns:a="http://schemas.openxmlformats.org/drawingml/2006/main">
          <a:off x="7375833" y="2955571"/>
          <a:ext cx="1435100" cy="1054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0.84483</cdr:x>
      <cdr:y>0.62121</cdr:y>
    </cdr:from>
    <cdr:to>
      <cdr:x>0.86102</cdr:x>
      <cdr:y>0.62731</cdr:y>
    </cdr:to>
    <cdr:sp macro="" textlink="">
      <cdr:nvSpPr>
        <cdr:cNvPr id="15" name="Rectangle 14"/>
        <cdr:cNvSpPr/>
      </cdr:nvSpPr>
      <cdr:spPr>
        <a:xfrm xmlns:a="http://schemas.openxmlformats.org/drawingml/2006/main" flipV="1">
          <a:off x="7467600" y="3124200"/>
          <a:ext cx="143106" cy="30678"/>
        </a:xfrm>
        <a:prstGeom xmlns:a="http://schemas.openxmlformats.org/drawingml/2006/main" prst="rect">
          <a:avLst/>
        </a:prstGeom>
        <a:solidFill xmlns:a="http://schemas.openxmlformats.org/drawingml/2006/main">
          <a:srgbClr val="0070C0"/>
        </a:solidFill>
        <a:ln xmlns:a="http://schemas.openxmlformats.org/drawingml/2006/main">
          <a:noFill/>
        </a:ln>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0.85345</cdr:x>
      <cdr:y>0.60606</cdr:y>
    </cdr:from>
    <cdr:to>
      <cdr:x>1</cdr:x>
      <cdr:y>0.74601</cdr:y>
    </cdr:to>
    <cdr:sp macro="" textlink="">
      <cdr:nvSpPr>
        <cdr:cNvPr id="16" name="TextBox 15"/>
        <cdr:cNvSpPr txBox="1"/>
      </cdr:nvSpPr>
      <cdr:spPr>
        <a:xfrm xmlns:a="http://schemas.openxmlformats.org/drawingml/2006/main">
          <a:off x="7543800" y="3048000"/>
          <a:ext cx="1295399" cy="7038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smtClean="0">
              <a:solidFill>
                <a:schemeClr val="accent6">
                  <a:lumMod val="75000"/>
                </a:schemeClr>
              </a:solidFill>
            </a:rPr>
            <a:t> </a:t>
          </a:r>
          <a:r>
            <a:rPr lang="en-US" sz="900" b="1" dirty="0" smtClean="0">
              <a:solidFill>
                <a:srgbClr val="0070C0"/>
              </a:solidFill>
              <a:latin typeface="Arial" panose="020B0604020202020204" pitchFamily="34" charset="0"/>
              <a:cs typeface="Arial" panose="020B0604020202020204" pitchFamily="34" charset="0"/>
            </a:rPr>
            <a:t>End of Year Net Road Fund Cash Balances </a:t>
          </a:r>
          <a:r>
            <a:rPr lang="en-US" sz="800" b="1" dirty="0" smtClean="0">
              <a:solidFill>
                <a:srgbClr val="0070C0"/>
              </a:solidFill>
              <a:latin typeface="Arial" panose="020B0604020202020204" pitchFamily="34" charset="0"/>
              <a:cs typeface="Arial" panose="020B0604020202020204" pitchFamily="34" charset="0"/>
            </a:rPr>
            <a:t>(right axis</a:t>
          </a:r>
          <a:r>
            <a:rPr lang="en-US" sz="800" dirty="0">
              <a:solidFill>
                <a:srgbClr val="0070C0"/>
              </a:solidFill>
              <a:latin typeface="Arial" panose="020B0604020202020204" pitchFamily="34" charset="0"/>
              <a:cs typeface="Arial" panose="020B0604020202020204" pitchFamily="34" charset="0"/>
            </a:rPr>
            <a:t>)</a:t>
          </a:r>
          <a:endParaRPr lang="en-US" sz="800" dirty="0" smtClean="0">
            <a:solidFill>
              <a:srgbClr val="0070C0"/>
            </a:solidFill>
            <a:latin typeface="Arial" panose="020B0604020202020204" pitchFamily="34" charset="0"/>
            <a:cs typeface="Arial" panose="020B0604020202020204" pitchFamily="34" charset="0"/>
          </a:endParaRPr>
        </a:p>
        <a:p xmlns:a="http://schemas.openxmlformats.org/drawingml/2006/main">
          <a:endParaRPr lang="en-US" sz="1100" dirty="0" smtClean="0"/>
        </a:p>
        <a:p xmlns:a="http://schemas.openxmlformats.org/drawingml/2006/main">
          <a:endParaRPr lang="en-US" sz="1100" dirty="0"/>
        </a:p>
      </cdr:txBody>
    </cdr:sp>
  </cdr:relSizeAnchor>
  <cdr:relSizeAnchor xmlns:cdr="http://schemas.openxmlformats.org/drawingml/2006/chartDrawing">
    <cdr:from>
      <cdr:x>0.00963</cdr:x>
      <cdr:y>0.95524</cdr:y>
    </cdr:from>
    <cdr:to>
      <cdr:x>0.06243</cdr:x>
      <cdr:y>0.98277</cdr:y>
    </cdr:to>
    <cdr:sp macro="" textlink="">
      <cdr:nvSpPr>
        <cdr:cNvPr id="5" name="TextBox 4"/>
        <cdr:cNvSpPr txBox="1"/>
      </cdr:nvSpPr>
      <cdr:spPr>
        <a:xfrm xmlns:a="http://schemas.openxmlformats.org/drawingml/2006/main">
          <a:off x="104277" y="5796399"/>
          <a:ext cx="571500" cy="1670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600" dirty="0"/>
        </a:p>
      </cdr:txBody>
    </cdr:sp>
  </cdr:relSizeAnchor>
  <cdr:relSizeAnchor xmlns:cdr="http://schemas.openxmlformats.org/drawingml/2006/chartDrawing">
    <cdr:from>
      <cdr:x>0.01775</cdr:x>
      <cdr:y>0.97118</cdr:y>
    </cdr:from>
    <cdr:to>
      <cdr:x>0.10222</cdr:x>
      <cdr:y>1</cdr:y>
    </cdr:to>
    <cdr:sp macro="" textlink="">
      <cdr:nvSpPr>
        <cdr:cNvPr id="7" name="TextBox 6"/>
        <cdr:cNvSpPr txBox="1"/>
      </cdr:nvSpPr>
      <cdr:spPr>
        <a:xfrm xmlns:a="http://schemas.openxmlformats.org/drawingml/2006/main">
          <a:off x="192200" y="5893115"/>
          <a:ext cx="914400" cy="1748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0.00776</cdr:x>
      <cdr:y>0.9422</cdr:y>
    </cdr:from>
    <cdr:to>
      <cdr:x>0.06974</cdr:x>
      <cdr:y>0.97263</cdr:y>
    </cdr:to>
    <cdr:sp macro="" textlink="">
      <cdr:nvSpPr>
        <cdr:cNvPr id="17" name="TextBox 16"/>
        <cdr:cNvSpPr txBox="1"/>
      </cdr:nvSpPr>
      <cdr:spPr>
        <a:xfrm xmlns:a="http://schemas.openxmlformats.org/drawingml/2006/main">
          <a:off x="84048" y="5717267"/>
          <a:ext cx="670860" cy="1846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700" dirty="0">
            <a:latin typeface="Calibri Light" panose="020F0302020204030204" pitchFamily="34" charset="0"/>
          </a:endParaRPr>
        </a:p>
      </cdr:txBody>
    </cdr:sp>
  </cdr:relSizeAnchor>
  <cdr:relSizeAnchor xmlns:cdr="http://schemas.openxmlformats.org/drawingml/2006/chartDrawing">
    <cdr:from>
      <cdr:x>0.18103</cdr:x>
      <cdr:y>0.18102</cdr:y>
    </cdr:from>
    <cdr:to>
      <cdr:x>0.32908</cdr:x>
      <cdr:y>0.28655</cdr:y>
    </cdr:to>
    <cdr:sp macro="" textlink="">
      <cdr:nvSpPr>
        <cdr:cNvPr id="18" name="TextBox 17"/>
        <cdr:cNvSpPr txBox="1"/>
      </cdr:nvSpPr>
      <cdr:spPr>
        <a:xfrm xmlns:a="http://schemas.openxmlformats.org/drawingml/2006/main">
          <a:off x="1600200" y="910374"/>
          <a:ext cx="1308643" cy="530730"/>
        </a:xfrm>
        <a:prstGeom xmlns:a="http://schemas.openxmlformats.org/drawingml/2006/main" prst="rect">
          <a:avLst/>
        </a:prstGeom>
        <a:ln xmlns:a="http://schemas.openxmlformats.org/drawingml/2006/main" w="3175">
          <a:solidFill>
            <a:srgbClr val="0070C0"/>
          </a:solidFill>
        </a:ln>
      </cdr:spPr>
      <cdr:txBody>
        <a:bodyPr xmlns:a="http://schemas.openxmlformats.org/drawingml/2006/main" vertOverflow="clip" wrap="square" rtlCol="0"/>
        <a:lstStyle xmlns:a="http://schemas.openxmlformats.org/drawingml/2006/main"/>
        <a:p xmlns:a="http://schemas.openxmlformats.org/drawingml/2006/main">
          <a:pPr algn="ctr"/>
          <a:r>
            <a:rPr lang="en-US" sz="900" b="1" dirty="0" smtClean="0">
              <a:solidFill>
                <a:srgbClr val="0070C0"/>
              </a:solidFill>
              <a:latin typeface="Arial" panose="020B0604020202020204" pitchFamily="34" charset="0"/>
              <a:cs typeface="Arial" panose="020B0604020202020204" pitchFamily="34" charset="0"/>
            </a:rPr>
            <a:t>Peak Cash Balance May 2013:  $757 Million</a:t>
          </a:r>
          <a:endParaRPr lang="en-US" sz="900" b="1" dirty="0">
            <a:solidFill>
              <a:srgbClr val="0070C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0.30154</cdr:x>
      <cdr:y>0.25087</cdr:y>
    </cdr:from>
    <cdr:to>
      <cdr:x>0.35967</cdr:x>
      <cdr:y>0.51661</cdr:y>
    </cdr:to>
    <cdr:cxnSp macro="">
      <cdr:nvCxnSpPr>
        <cdr:cNvPr id="20" name="Straight Arrow Connector 19"/>
        <cdr:cNvCxnSpPr/>
      </cdr:nvCxnSpPr>
      <cdr:spPr>
        <a:xfrm xmlns:a="http://schemas.openxmlformats.org/drawingml/2006/main">
          <a:off x="3264310" y="1522298"/>
          <a:ext cx="629264" cy="1612490"/>
        </a:xfrm>
        <a:prstGeom xmlns:a="http://schemas.openxmlformats.org/drawingml/2006/main" prst="straightConnector1">
          <a:avLst/>
        </a:prstGeom>
        <a:ln xmlns:a="http://schemas.openxmlformats.org/drawingml/2006/main">
          <a:solidFill>
            <a:srgbClr val="0070C0"/>
          </a:solidFill>
          <a:tailEnd type="triangle"/>
        </a:ln>
      </cdr:spPr>
      <cdr:style>
        <a:lnRef xmlns:a="http://schemas.openxmlformats.org/drawingml/2006/main" idx="1">
          <a:schemeClr val="accent5"/>
        </a:lnRef>
        <a:fillRef xmlns:a="http://schemas.openxmlformats.org/drawingml/2006/main" idx="0">
          <a:schemeClr val="accent5"/>
        </a:fillRef>
        <a:effectRef xmlns:a="http://schemas.openxmlformats.org/drawingml/2006/main" idx="0">
          <a:schemeClr val="accent5"/>
        </a:effectRef>
        <a:fontRef xmlns:a="http://schemas.openxmlformats.org/drawingml/2006/main" idx="minor">
          <a:schemeClr val="tx1"/>
        </a:fontRef>
      </cdr:style>
    </cdr:cxnSp>
  </cdr:relSizeAnchor>
  <cdr:relSizeAnchor xmlns:cdr="http://schemas.openxmlformats.org/drawingml/2006/chartDrawing">
    <cdr:from>
      <cdr:x>0.47956</cdr:x>
      <cdr:y>0.96774</cdr:y>
    </cdr:from>
    <cdr:to>
      <cdr:x>0.58129</cdr:x>
      <cdr:y>1</cdr:y>
    </cdr:to>
    <cdr:sp macro="" textlink="">
      <cdr:nvSpPr>
        <cdr:cNvPr id="21" name="TextBox 20"/>
        <cdr:cNvSpPr txBox="1"/>
      </cdr:nvSpPr>
      <cdr:spPr>
        <a:xfrm xmlns:a="http://schemas.openxmlformats.org/drawingml/2006/main">
          <a:off x="5826274" y="7256208"/>
          <a:ext cx="1235939" cy="241872"/>
        </a:xfrm>
        <a:prstGeom xmlns:a="http://schemas.openxmlformats.org/drawingml/2006/main" prst="rect">
          <a:avLst/>
        </a:prstGeom>
        <a:ln xmlns:a="http://schemas.openxmlformats.org/drawingml/2006/main" w="3175">
          <a:noFill/>
        </a:ln>
      </cdr:spPr>
      <cdr:txBody>
        <a:bodyPr xmlns:a="http://schemas.openxmlformats.org/drawingml/2006/main" vertOverflow="clip" wrap="none" rtlCol="0"/>
        <a:lstStyle xmlns:a="http://schemas.openxmlformats.org/drawingml/2006/main"/>
        <a:p xmlns:a="http://schemas.openxmlformats.org/drawingml/2006/main">
          <a:pPr algn="r"/>
          <a:endParaRPr lang="en-US" sz="800" b="1" dirty="0">
            <a:solidFill>
              <a:srgbClr val="0070C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0.06807</cdr:x>
      <cdr:y>0.73786</cdr:y>
    </cdr:from>
    <cdr:to>
      <cdr:x>0.86651</cdr:x>
      <cdr:y>0.73843</cdr:y>
    </cdr:to>
    <cdr:cxnSp macro="">
      <cdr:nvCxnSpPr>
        <cdr:cNvPr id="3" name="Straight Connector 2"/>
        <cdr:cNvCxnSpPr/>
      </cdr:nvCxnSpPr>
      <cdr:spPr>
        <a:xfrm xmlns:a="http://schemas.openxmlformats.org/drawingml/2006/main" flipV="1">
          <a:off x="533335" y="4572373"/>
          <a:ext cx="6644247" cy="3492"/>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0.41391</cdr:x>
      <cdr:y>0.19048</cdr:y>
    </cdr:from>
    <cdr:to>
      <cdr:x>0.49944</cdr:x>
      <cdr:y>0.23062</cdr:y>
    </cdr:to>
    <cdr:sp macro="" textlink="">
      <cdr:nvSpPr>
        <cdr:cNvPr id="21" name="TextBox 20"/>
        <cdr:cNvSpPr txBox="1"/>
      </cdr:nvSpPr>
      <cdr:spPr>
        <a:xfrm xmlns:a="http://schemas.openxmlformats.org/drawingml/2006/main">
          <a:off x="3532491" y="914400"/>
          <a:ext cx="729947" cy="192696"/>
        </a:xfrm>
        <a:prstGeom xmlns:a="http://schemas.openxmlformats.org/drawingml/2006/main" prst="rect">
          <a:avLst/>
        </a:prstGeom>
        <a:ln xmlns:a="http://schemas.openxmlformats.org/drawingml/2006/main">
          <a:solidFill>
            <a:srgbClr val="00B050"/>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900" dirty="0">
              <a:solidFill>
                <a:srgbClr val="00B050"/>
              </a:solidFill>
              <a:latin typeface="Arial" panose="020B0604020202020204" pitchFamily="34" charset="0"/>
              <a:cs typeface="Arial" panose="020B0604020202020204" pitchFamily="34" charset="0"/>
            </a:rPr>
            <a:t>Actuals</a:t>
          </a:r>
        </a:p>
      </cdr:txBody>
    </cdr:sp>
  </cdr:relSizeAnchor>
  <cdr:relSizeAnchor xmlns:cdr="http://schemas.openxmlformats.org/drawingml/2006/chartDrawing">
    <cdr:from>
      <cdr:x>0.69553</cdr:x>
      <cdr:y>0.19069</cdr:y>
    </cdr:from>
    <cdr:to>
      <cdr:x>0.81082</cdr:x>
      <cdr:y>0.23634</cdr:y>
    </cdr:to>
    <cdr:sp macro="" textlink="">
      <cdr:nvSpPr>
        <cdr:cNvPr id="22" name="TextBox 21"/>
        <cdr:cNvSpPr txBox="1"/>
      </cdr:nvSpPr>
      <cdr:spPr>
        <a:xfrm xmlns:a="http://schemas.openxmlformats.org/drawingml/2006/main">
          <a:off x="5661087" y="1182615"/>
          <a:ext cx="944099" cy="278261"/>
        </a:xfrm>
        <a:prstGeom xmlns:a="http://schemas.openxmlformats.org/drawingml/2006/main" prst="rect">
          <a:avLst/>
        </a:prstGeom>
        <a:ln xmlns:a="http://schemas.openxmlformats.org/drawingml/2006/main">
          <a:solidFill>
            <a:srgbClr val="00B050"/>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900" dirty="0">
              <a:solidFill>
                <a:srgbClr val="00B050"/>
              </a:solidFill>
              <a:latin typeface="Arial" panose="020B0604020202020204" pitchFamily="34" charset="0"/>
              <a:cs typeface="Arial" panose="020B0604020202020204" pitchFamily="34" charset="0"/>
            </a:rPr>
            <a:t>Projections</a:t>
          </a:r>
        </a:p>
      </cdr:txBody>
    </cdr:sp>
  </cdr:relSizeAnchor>
  <cdr:relSizeAnchor xmlns:cdr="http://schemas.openxmlformats.org/drawingml/2006/chartDrawing">
    <cdr:from>
      <cdr:x>0.86757</cdr:x>
      <cdr:y>0.7953</cdr:y>
    </cdr:from>
    <cdr:to>
      <cdr:x>0.99429</cdr:x>
      <cdr:y>0.91297</cdr:y>
    </cdr:to>
    <cdr:sp macro="" textlink="">
      <cdr:nvSpPr>
        <cdr:cNvPr id="23" name="TextBox 22"/>
        <cdr:cNvSpPr txBox="1"/>
      </cdr:nvSpPr>
      <cdr:spPr>
        <a:xfrm xmlns:a="http://schemas.openxmlformats.org/drawingml/2006/main">
          <a:off x="7067857" y="3956654"/>
          <a:ext cx="1004835" cy="579712"/>
        </a:xfrm>
        <a:prstGeom xmlns:a="http://schemas.openxmlformats.org/drawingml/2006/main" prst="rect">
          <a:avLst/>
        </a:prstGeom>
        <a:ln xmlns:a="http://schemas.openxmlformats.org/drawingml/2006/main" w="9525">
          <a:solidFill>
            <a:srgbClr val="F53D0B"/>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wrap="square" rtlCol="0" anchor="ctr"/>
        <a:lstStyle xmlns:a="http://schemas.openxmlformats.org/drawingml/2006/main"/>
        <a:p xmlns:a="http://schemas.openxmlformats.org/drawingml/2006/main">
          <a:pPr algn="ctr">
            <a:lnSpc>
              <a:spcPts val="800"/>
            </a:lnSpc>
          </a:pPr>
          <a:r>
            <a:rPr lang="en-US" sz="800" dirty="0">
              <a:solidFill>
                <a:srgbClr val="FF0000"/>
              </a:solidFill>
              <a:latin typeface="Arial" panose="020B0604020202020204" pitchFamily="34" charset="0"/>
              <a:cs typeface="Arial" panose="020B0604020202020204" pitchFamily="34" charset="0"/>
            </a:rPr>
            <a:t>Cash Balance Below</a:t>
          </a:r>
          <a:r>
            <a:rPr lang="en-US" sz="800" baseline="0" dirty="0">
              <a:solidFill>
                <a:srgbClr val="FF0000"/>
              </a:solidFill>
              <a:latin typeface="Arial" panose="020B0604020202020204" pitchFamily="34" charset="0"/>
              <a:cs typeface="Arial" panose="020B0604020202020204" pitchFamily="34" charset="0"/>
            </a:rPr>
            <a:t> </a:t>
          </a:r>
          <a:r>
            <a:rPr lang="en-US" sz="800" i="1" baseline="0" dirty="0">
              <a:solidFill>
                <a:srgbClr val="FF0000"/>
              </a:solidFill>
              <a:latin typeface="Arial" panose="020B0604020202020204" pitchFamily="34" charset="0"/>
              <a:cs typeface="Arial" panose="020B0604020202020204" pitchFamily="34" charset="0"/>
            </a:rPr>
            <a:t>Zero</a:t>
          </a:r>
          <a:r>
            <a:rPr lang="en-US" sz="800" baseline="0" dirty="0">
              <a:solidFill>
                <a:srgbClr val="FF0000"/>
              </a:solidFill>
              <a:latin typeface="Arial" panose="020B0604020202020204" pitchFamily="34" charset="0"/>
              <a:cs typeface="Arial" panose="020B0604020202020204" pitchFamily="34" charset="0"/>
            </a:rPr>
            <a:t> for 16 Days in Aug. 2017.   </a:t>
          </a:r>
        </a:p>
        <a:p xmlns:a="http://schemas.openxmlformats.org/drawingml/2006/main">
          <a:pPr algn="ctr">
            <a:lnSpc>
              <a:spcPts val="800"/>
            </a:lnSpc>
          </a:pPr>
          <a:r>
            <a:rPr lang="en-US" sz="800" baseline="0" dirty="0">
              <a:solidFill>
                <a:srgbClr val="FF0000"/>
              </a:solidFill>
              <a:latin typeface="Arial" panose="020B0604020202020204" pitchFamily="34" charset="0"/>
              <a:cs typeface="Arial" panose="020B0604020202020204" pitchFamily="34" charset="0"/>
            </a:rPr>
            <a:t>Low Point:  </a:t>
          </a:r>
          <a:r>
            <a:rPr lang="en-US" sz="800" b="1" baseline="0" dirty="0">
              <a:solidFill>
                <a:srgbClr val="FF0000"/>
              </a:solidFill>
              <a:latin typeface="Arial" panose="020B0604020202020204" pitchFamily="34" charset="0"/>
              <a:cs typeface="Arial" panose="020B0604020202020204" pitchFamily="34" charset="0"/>
            </a:rPr>
            <a:t>-$59M. </a:t>
          </a:r>
          <a:endParaRPr lang="en-US" sz="8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0.80402</cdr:x>
      <cdr:y>0.89241</cdr:y>
    </cdr:from>
    <cdr:to>
      <cdr:x>0.86852</cdr:x>
      <cdr:y>0.89449</cdr:y>
    </cdr:to>
    <cdr:cxnSp macro="">
      <cdr:nvCxnSpPr>
        <cdr:cNvPr id="25" name="Straight Arrow Connector 24"/>
        <cdr:cNvCxnSpPr/>
      </cdr:nvCxnSpPr>
      <cdr:spPr>
        <a:xfrm xmlns:a="http://schemas.openxmlformats.org/drawingml/2006/main" flipH="1">
          <a:off x="6549980" y="5524689"/>
          <a:ext cx="525606" cy="17364"/>
        </a:xfrm>
        <a:prstGeom xmlns:a="http://schemas.openxmlformats.org/drawingml/2006/main" prst="straightConnector1">
          <a:avLst/>
        </a:prstGeom>
        <a:ln xmlns:a="http://schemas.openxmlformats.org/drawingml/2006/main" w="3175">
          <a:solidFill>
            <a:srgbClr val="F53D0B"/>
          </a:solidFill>
          <a:tailEnd type="triangle"/>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0.30793</cdr:x>
      <cdr:y>0.67255</cdr:y>
    </cdr:from>
    <cdr:to>
      <cdr:x>0.52419</cdr:x>
      <cdr:y>0.72</cdr:y>
    </cdr:to>
    <cdr:sp macro="" textlink="">
      <cdr:nvSpPr>
        <cdr:cNvPr id="29" name="TextBox 28"/>
        <cdr:cNvSpPr txBox="1"/>
      </cdr:nvSpPr>
      <cdr:spPr>
        <a:xfrm xmlns:a="http://schemas.openxmlformats.org/drawingml/2006/main">
          <a:off x="2398597" y="3343253"/>
          <a:ext cx="1704742" cy="2396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1" dirty="0">
              <a:latin typeface="Arial" panose="020B0604020202020204" pitchFamily="34" charset="0"/>
              <a:cs typeface="Arial" panose="020B0604020202020204" pitchFamily="34" charset="0"/>
            </a:rPr>
            <a:t>Required Floor - $100 Million</a:t>
          </a:r>
        </a:p>
      </cdr:txBody>
    </cdr:sp>
  </cdr:relSizeAnchor>
  <cdr:relSizeAnchor xmlns:cdr="http://schemas.openxmlformats.org/drawingml/2006/chartDrawing">
    <cdr:from>
      <cdr:x>0.33723</cdr:x>
      <cdr:y>0.70534</cdr:y>
    </cdr:from>
    <cdr:to>
      <cdr:x>0.33723</cdr:x>
      <cdr:y>0.73672</cdr:y>
    </cdr:to>
    <cdr:cxnSp macro="">
      <cdr:nvCxnSpPr>
        <cdr:cNvPr id="31" name="Straight Arrow Connector 30"/>
        <cdr:cNvCxnSpPr/>
      </cdr:nvCxnSpPr>
      <cdr:spPr>
        <a:xfrm xmlns:a="http://schemas.openxmlformats.org/drawingml/2006/main">
          <a:off x="2629606" y="3509094"/>
          <a:ext cx="0" cy="156489"/>
        </a:xfrm>
        <a:prstGeom xmlns:a="http://schemas.openxmlformats.org/drawingml/2006/main" prst="straightConnector1">
          <a:avLst/>
        </a:prstGeom>
        <a:ln xmlns:a="http://schemas.openxmlformats.org/drawingml/2006/main" w="3175">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0.44326</cdr:x>
      <cdr:y>0.70149</cdr:y>
    </cdr:from>
    <cdr:to>
      <cdr:x>0.44366</cdr:x>
      <cdr:y>0.73561</cdr:y>
    </cdr:to>
    <cdr:cxnSp macro="">
      <cdr:nvCxnSpPr>
        <cdr:cNvPr id="34" name="Straight Arrow Connector 33"/>
        <cdr:cNvCxnSpPr/>
      </cdr:nvCxnSpPr>
      <cdr:spPr>
        <a:xfrm xmlns:a="http://schemas.openxmlformats.org/drawingml/2006/main">
          <a:off x="3464628" y="3490069"/>
          <a:ext cx="3128" cy="170046"/>
        </a:xfrm>
        <a:prstGeom xmlns:a="http://schemas.openxmlformats.org/drawingml/2006/main" prst="straightConnector1">
          <a:avLst/>
        </a:prstGeom>
        <a:ln xmlns:a="http://schemas.openxmlformats.org/drawingml/2006/main" w="3175">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0.62049</cdr:x>
      <cdr:y>0.02683</cdr:y>
    </cdr:from>
    <cdr:to>
      <cdr:x>0.62424</cdr:x>
      <cdr:y>0.83453</cdr:y>
    </cdr:to>
    <cdr:cxnSp macro="">
      <cdr:nvCxnSpPr>
        <cdr:cNvPr id="4" name="Straight Connector 3"/>
        <cdr:cNvCxnSpPr/>
      </cdr:nvCxnSpPr>
      <cdr:spPr>
        <a:xfrm xmlns:a="http://schemas.openxmlformats.org/drawingml/2006/main" flipH="1" flipV="1">
          <a:off x="5132390" y="162320"/>
          <a:ext cx="30916" cy="5008717"/>
        </a:xfrm>
        <a:prstGeom xmlns:a="http://schemas.openxmlformats.org/drawingml/2006/main" prst="line">
          <a:avLst/>
        </a:prstGeom>
        <a:ln xmlns:a="http://schemas.openxmlformats.org/drawingml/2006/main" w="12700">
          <a:solidFill>
            <a:srgbClr val="00B050"/>
          </a:solidFill>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0.84112</cdr:x>
      <cdr:y>0.91525</cdr:y>
    </cdr:from>
    <cdr:to>
      <cdr:x>0.94321</cdr:x>
      <cdr:y>0.97885</cdr:y>
    </cdr:to>
    <cdr:sp macro="" textlink="">
      <cdr:nvSpPr>
        <cdr:cNvPr id="5" name="TextBox 4"/>
        <cdr:cNvSpPr txBox="1"/>
      </cdr:nvSpPr>
      <cdr:spPr>
        <a:xfrm xmlns:a="http://schemas.openxmlformats.org/drawingml/2006/main">
          <a:off x="6858000" y="4114800"/>
          <a:ext cx="832381" cy="2858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latin typeface="Arial" panose="020B0604020202020204" pitchFamily="34" charset="0"/>
              <a:cs typeface="Arial" panose="020B0604020202020204" pitchFamily="34" charset="0"/>
            </a:rPr>
            <a:t>Jan-18</a:t>
          </a:r>
        </a:p>
      </cdr:txBody>
    </cdr:sp>
  </cdr:relSizeAnchor>
  <cdr:relSizeAnchor xmlns:cdr="http://schemas.openxmlformats.org/drawingml/2006/chartDrawing">
    <cdr:from>
      <cdr:x>0.33036</cdr:x>
      <cdr:y>0.84127</cdr:y>
    </cdr:from>
    <cdr:to>
      <cdr:x>0.58036</cdr:x>
      <cdr:y>0.92229</cdr:y>
    </cdr:to>
    <cdr:sp macro="" textlink="">
      <cdr:nvSpPr>
        <cdr:cNvPr id="11" name="TextBox 10"/>
        <cdr:cNvSpPr txBox="1"/>
      </cdr:nvSpPr>
      <cdr:spPr>
        <a:xfrm xmlns:a="http://schemas.openxmlformats.org/drawingml/2006/main">
          <a:off x="2819400" y="4038600"/>
          <a:ext cx="2133600" cy="388944"/>
        </a:xfrm>
        <a:prstGeom xmlns:a="http://schemas.openxmlformats.org/drawingml/2006/main" prst="rect">
          <a:avLst/>
        </a:prstGeom>
        <a:ln xmlns:a="http://schemas.openxmlformats.org/drawingml/2006/main">
          <a:solidFill>
            <a:schemeClr val="dk1"/>
          </a:solidFill>
          <a:prstDash val="sysDash"/>
        </a:ln>
      </cdr:spPr>
      <cdr:txBody>
        <a:bodyPr xmlns:a="http://schemas.openxmlformats.org/drawingml/2006/main" vertOverflow="clip" wrap="square" rtlCol="0"/>
        <a:lstStyle xmlns:a="http://schemas.openxmlformats.org/drawingml/2006/main"/>
        <a:p xmlns:a="http://schemas.openxmlformats.org/drawingml/2006/main">
          <a:r>
            <a:rPr lang="en-US" sz="700" b="1" dirty="0">
              <a:solidFill>
                <a:sysClr val="windowText" lastClr="000000"/>
              </a:solidFill>
              <a:latin typeface="Arial" panose="020B0604020202020204" pitchFamily="34" charset="0"/>
              <a:cs typeface="Arial" panose="020B0604020202020204" pitchFamily="34" charset="0"/>
            </a:rPr>
            <a:t>Low Day Aug.</a:t>
          </a:r>
          <a:r>
            <a:rPr lang="en-US" sz="700" b="1" baseline="0" dirty="0">
              <a:solidFill>
                <a:sysClr val="windowText" lastClr="000000"/>
              </a:solidFill>
              <a:latin typeface="Arial" panose="020B0604020202020204" pitchFamily="34" charset="0"/>
              <a:cs typeface="Arial" panose="020B0604020202020204" pitchFamily="34" charset="0"/>
            </a:rPr>
            <a:t> 16:  $8.7M.    Would have been </a:t>
          </a:r>
          <a:r>
            <a:rPr lang="en-US" sz="700" b="1" u="sng" baseline="0" dirty="0">
              <a:solidFill>
                <a:srgbClr val="FF0000"/>
              </a:solidFill>
              <a:latin typeface="Arial" panose="020B0604020202020204" pitchFamily="34" charset="0"/>
              <a:cs typeface="Arial" panose="020B0604020202020204" pitchFamily="34" charset="0"/>
            </a:rPr>
            <a:t>-$20.9M </a:t>
          </a:r>
          <a:r>
            <a:rPr lang="en-US" sz="700" b="1" baseline="0" dirty="0">
              <a:solidFill>
                <a:sysClr val="windowText" lastClr="000000"/>
              </a:solidFill>
              <a:latin typeface="Arial" panose="020B0604020202020204" pitchFamily="34" charset="0"/>
              <a:cs typeface="Arial" panose="020B0604020202020204" pitchFamily="34" charset="0"/>
            </a:rPr>
            <a:t>w/o changes already implemented.</a:t>
          </a:r>
          <a:endParaRPr lang="en-US" sz="700" b="1"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0.56012</cdr:x>
      <cdr:y>0.83202</cdr:y>
    </cdr:from>
    <cdr:to>
      <cdr:x>0.64484</cdr:x>
      <cdr:y>0.85032</cdr:y>
    </cdr:to>
    <cdr:cxnSp macro="">
      <cdr:nvCxnSpPr>
        <cdr:cNvPr id="17" name="Straight Arrow Connector 16"/>
        <cdr:cNvCxnSpPr/>
      </cdr:nvCxnSpPr>
      <cdr:spPr>
        <a:xfrm xmlns:a="http://schemas.openxmlformats.org/drawingml/2006/main" flipV="1">
          <a:off x="4629971" y="5155578"/>
          <a:ext cx="703384" cy="108213"/>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0.57323</cdr:x>
      <cdr:y>0.87567</cdr:y>
    </cdr:from>
    <cdr:to>
      <cdr:x>0.63828</cdr:x>
      <cdr:y>0.88018</cdr:y>
    </cdr:to>
    <cdr:cxnSp macro="">
      <cdr:nvCxnSpPr>
        <cdr:cNvPr id="19" name="Straight Arrow Connector 18"/>
        <cdr:cNvCxnSpPr/>
      </cdr:nvCxnSpPr>
      <cdr:spPr>
        <a:xfrm xmlns:a="http://schemas.openxmlformats.org/drawingml/2006/main" flipV="1">
          <a:off x="4738184" y="5426110"/>
          <a:ext cx="541065" cy="23189"/>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0.64286</cdr:x>
      <cdr:y>0.87302</cdr:y>
    </cdr:from>
    <cdr:to>
      <cdr:x>0.65179</cdr:x>
      <cdr:y>0.88254</cdr:y>
    </cdr:to>
    <cdr:sp macro="" textlink="">
      <cdr:nvSpPr>
        <cdr:cNvPr id="20" name="Isosceles Triangle 19"/>
        <cdr:cNvSpPr/>
      </cdr:nvSpPr>
      <cdr:spPr>
        <a:xfrm xmlns:a="http://schemas.openxmlformats.org/drawingml/2006/main">
          <a:off x="5486400" y="4191000"/>
          <a:ext cx="76200" cy="45719"/>
        </a:xfrm>
        <a:prstGeom xmlns:a="http://schemas.openxmlformats.org/drawingml/2006/main" prst="triangle">
          <a:avLst/>
        </a:prstGeom>
        <a:solidFill xmlns:a="http://schemas.openxmlformats.org/drawingml/2006/main">
          <a:srgbClr val="C00000"/>
        </a:soli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0.01656</cdr:x>
      <cdr:y>0.95314</cdr:y>
    </cdr:from>
    <cdr:to>
      <cdr:x>0.179</cdr:x>
      <cdr:y>0.99556</cdr:y>
    </cdr:to>
    <cdr:sp macro="" textlink="">
      <cdr:nvSpPr>
        <cdr:cNvPr id="40" name="TextBox 39"/>
        <cdr:cNvSpPr txBox="1"/>
      </cdr:nvSpPr>
      <cdr:spPr>
        <a:xfrm xmlns:a="http://schemas.openxmlformats.org/drawingml/2006/main">
          <a:off x="132531" y="5909204"/>
          <a:ext cx="1320991" cy="2487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0.02679</cdr:x>
      <cdr:y>0.95238</cdr:y>
    </cdr:from>
    <cdr:to>
      <cdr:x>0.24107</cdr:x>
      <cdr:y>0.98413</cdr:y>
    </cdr:to>
    <cdr:sp macro="" textlink="">
      <cdr:nvSpPr>
        <cdr:cNvPr id="41" name="TextBox 40"/>
        <cdr:cNvSpPr txBox="1"/>
      </cdr:nvSpPr>
      <cdr:spPr>
        <a:xfrm xmlns:a="http://schemas.openxmlformats.org/drawingml/2006/main">
          <a:off x="228600" y="4572000"/>
          <a:ext cx="1828800" cy="152400"/>
        </a:xfrm>
        <a:prstGeom xmlns:a="http://schemas.openxmlformats.org/drawingml/2006/main" prst="rect">
          <a:avLst/>
        </a:prstGeom>
        <a:ln xmlns:a="http://schemas.openxmlformats.org/drawingml/2006/main" w="3175">
          <a:solidFill>
            <a:sysClr val="windowText" lastClr="000000"/>
          </a:solidFill>
        </a:ln>
      </cdr:spPr>
      <cdr:txBody>
        <a:bodyPr xmlns:a="http://schemas.openxmlformats.org/drawingml/2006/main" vertOverflow="clip" wrap="square" rtlCol="0"/>
        <a:lstStyle xmlns:a="http://schemas.openxmlformats.org/drawingml/2006/main"/>
        <a:p xmlns:a="http://schemas.openxmlformats.org/drawingml/2006/main">
          <a:pPr algn="ctr"/>
          <a:r>
            <a:rPr lang="en-US" sz="800" b="1" baseline="0" dirty="0">
              <a:effectLst/>
              <a:latin typeface="Arial" panose="020B0604020202020204" pitchFamily="34" charset="0"/>
              <a:cs typeface="Arial" panose="020B0604020202020204" pitchFamily="34" charset="0"/>
            </a:rPr>
            <a:t>$400M New Projects thru FY18</a:t>
          </a:r>
          <a:endParaRPr lang="en-US" sz="800" b="1"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0.07858</cdr:x>
      <cdr:y>0.79893</cdr:y>
    </cdr:from>
    <cdr:to>
      <cdr:x>0.88349</cdr:x>
      <cdr:y>0.79893</cdr:y>
    </cdr:to>
    <cdr:cxnSp macro="">
      <cdr:nvCxnSpPr>
        <cdr:cNvPr id="3" name="Straight Connector 2"/>
        <cdr:cNvCxnSpPr/>
      </cdr:nvCxnSpPr>
      <cdr:spPr>
        <a:xfrm xmlns:a="http://schemas.openxmlformats.org/drawingml/2006/main">
          <a:off x="670633" y="3896222"/>
          <a:ext cx="6869424"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0.4254</cdr:x>
      <cdr:y>0.19355</cdr:y>
    </cdr:from>
    <cdr:to>
      <cdr:x>0.50935</cdr:x>
      <cdr:y>0.23234</cdr:y>
    </cdr:to>
    <cdr:sp macro="" textlink="">
      <cdr:nvSpPr>
        <cdr:cNvPr id="21" name="TextBox 20"/>
        <cdr:cNvSpPr txBox="1"/>
      </cdr:nvSpPr>
      <cdr:spPr>
        <a:xfrm xmlns:a="http://schemas.openxmlformats.org/drawingml/2006/main">
          <a:off x="3534620" y="914400"/>
          <a:ext cx="697528" cy="183259"/>
        </a:xfrm>
        <a:prstGeom xmlns:a="http://schemas.openxmlformats.org/drawingml/2006/main" prst="rect">
          <a:avLst/>
        </a:prstGeom>
        <a:ln xmlns:a="http://schemas.openxmlformats.org/drawingml/2006/main">
          <a:solidFill>
            <a:srgbClr val="00B050"/>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900" dirty="0">
              <a:solidFill>
                <a:srgbClr val="00B050"/>
              </a:solidFill>
              <a:latin typeface="Arial" panose="020B0604020202020204" pitchFamily="34" charset="0"/>
              <a:cs typeface="Arial" panose="020B0604020202020204" pitchFamily="34" charset="0"/>
            </a:rPr>
            <a:t>Actuals</a:t>
          </a:r>
        </a:p>
      </cdr:txBody>
    </cdr:sp>
  </cdr:relSizeAnchor>
  <cdr:relSizeAnchor xmlns:cdr="http://schemas.openxmlformats.org/drawingml/2006/chartDrawing">
    <cdr:from>
      <cdr:x>0.69327</cdr:x>
      <cdr:y>0.19538</cdr:y>
    </cdr:from>
    <cdr:to>
      <cdr:x>0.81255</cdr:x>
      <cdr:y>0.23912</cdr:y>
    </cdr:to>
    <cdr:sp macro="" textlink="">
      <cdr:nvSpPr>
        <cdr:cNvPr id="22" name="TextBox 21"/>
        <cdr:cNvSpPr txBox="1"/>
      </cdr:nvSpPr>
      <cdr:spPr>
        <a:xfrm xmlns:a="http://schemas.openxmlformats.org/drawingml/2006/main">
          <a:off x="5417585" y="977397"/>
          <a:ext cx="939835" cy="216425"/>
        </a:xfrm>
        <a:prstGeom xmlns:a="http://schemas.openxmlformats.org/drawingml/2006/main" prst="rect">
          <a:avLst/>
        </a:prstGeom>
        <a:ln xmlns:a="http://schemas.openxmlformats.org/drawingml/2006/main">
          <a:solidFill>
            <a:srgbClr val="00B050"/>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900" dirty="0">
              <a:solidFill>
                <a:srgbClr val="00B050"/>
              </a:solidFill>
              <a:latin typeface="Arial" panose="020B0604020202020204" pitchFamily="34" charset="0"/>
              <a:cs typeface="Arial" panose="020B0604020202020204" pitchFamily="34" charset="0"/>
            </a:rPr>
            <a:t>Projections</a:t>
          </a:r>
        </a:p>
      </cdr:txBody>
    </cdr:sp>
  </cdr:relSizeAnchor>
  <cdr:relSizeAnchor xmlns:cdr="http://schemas.openxmlformats.org/drawingml/2006/chartDrawing">
    <cdr:from>
      <cdr:x>0.40352</cdr:x>
      <cdr:y>0.80645</cdr:y>
    </cdr:from>
    <cdr:to>
      <cdr:x>0.62034</cdr:x>
      <cdr:y>0.90323</cdr:y>
    </cdr:to>
    <cdr:sp macro="" textlink="">
      <cdr:nvSpPr>
        <cdr:cNvPr id="23" name="TextBox 22"/>
        <cdr:cNvSpPr txBox="1"/>
      </cdr:nvSpPr>
      <cdr:spPr>
        <a:xfrm xmlns:a="http://schemas.openxmlformats.org/drawingml/2006/main">
          <a:off x="3352800" y="3810000"/>
          <a:ext cx="1801511" cy="457201"/>
        </a:xfrm>
        <a:prstGeom xmlns:a="http://schemas.openxmlformats.org/drawingml/2006/main" prst="rect">
          <a:avLst/>
        </a:prstGeom>
        <a:ln xmlns:a="http://schemas.openxmlformats.org/drawingml/2006/main" w="9525">
          <a:solidFill>
            <a:srgbClr val="F53D0B"/>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lnSpc>
              <a:spcPts val="800"/>
            </a:lnSpc>
          </a:pPr>
          <a:r>
            <a:rPr lang="en-US" sz="700" dirty="0">
              <a:solidFill>
                <a:srgbClr val="FF0000"/>
              </a:solidFill>
              <a:latin typeface="Arial" panose="020B0604020202020204" pitchFamily="34" charset="0"/>
              <a:cs typeface="Arial" panose="020B0604020202020204" pitchFamily="34" charset="0"/>
            </a:rPr>
            <a:t>Cash Balance Below</a:t>
          </a:r>
          <a:r>
            <a:rPr lang="en-US" sz="700" baseline="0" dirty="0">
              <a:solidFill>
                <a:srgbClr val="FF0000"/>
              </a:solidFill>
              <a:latin typeface="Arial" panose="020B0604020202020204" pitchFamily="34" charset="0"/>
              <a:cs typeface="Arial" panose="020B0604020202020204" pitchFamily="34" charset="0"/>
            </a:rPr>
            <a:t> $100 Million for 12 Days in Aug. 2016, Low Point: $56 Million.</a:t>
          </a:r>
        </a:p>
        <a:p xmlns:a="http://schemas.openxmlformats.org/drawingml/2006/main">
          <a:pPr>
            <a:lnSpc>
              <a:spcPts val="1100"/>
            </a:lnSpc>
          </a:pPr>
          <a:endParaRPr lang="en-US" sz="800" dirty="0"/>
        </a:p>
      </cdr:txBody>
    </cdr:sp>
  </cdr:relSizeAnchor>
  <cdr:relSizeAnchor xmlns:cdr="http://schemas.openxmlformats.org/drawingml/2006/chartDrawing">
    <cdr:from>
      <cdr:x>0.62034</cdr:x>
      <cdr:y>0.83871</cdr:y>
    </cdr:from>
    <cdr:to>
      <cdr:x>0.67865</cdr:x>
      <cdr:y>0.85484</cdr:y>
    </cdr:to>
    <cdr:cxnSp macro="">
      <cdr:nvCxnSpPr>
        <cdr:cNvPr id="25" name="Straight Arrow Connector 24"/>
        <cdr:cNvCxnSpPr>
          <a:stCxn xmlns:a="http://schemas.openxmlformats.org/drawingml/2006/main" id="23" idx="3"/>
        </cdr:cNvCxnSpPr>
      </cdr:nvCxnSpPr>
      <cdr:spPr>
        <a:xfrm xmlns:a="http://schemas.openxmlformats.org/drawingml/2006/main" flipV="1">
          <a:off x="5154311" y="3962401"/>
          <a:ext cx="484489" cy="76200"/>
        </a:xfrm>
        <a:prstGeom xmlns:a="http://schemas.openxmlformats.org/drawingml/2006/main" prst="straightConnector1">
          <a:avLst/>
        </a:prstGeom>
        <a:ln xmlns:a="http://schemas.openxmlformats.org/drawingml/2006/main" w="3175">
          <a:solidFill>
            <a:srgbClr val="F53D0B"/>
          </a:solidFill>
          <a:tailEnd type="triangle"/>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0.34524</cdr:x>
      <cdr:y>0.72207</cdr:y>
    </cdr:from>
    <cdr:to>
      <cdr:x>0.56199</cdr:x>
      <cdr:y>0.7705</cdr:y>
    </cdr:to>
    <cdr:sp macro="" textlink="">
      <cdr:nvSpPr>
        <cdr:cNvPr id="29" name="TextBox 28"/>
        <cdr:cNvSpPr txBox="1"/>
      </cdr:nvSpPr>
      <cdr:spPr>
        <a:xfrm xmlns:a="http://schemas.openxmlformats.org/drawingml/2006/main">
          <a:off x="2682460" y="3590191"/>
          <a:ext cx="1703409" cy="2395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1" dirty="0">
              <a:latin typeface="Arial" panose="020B0604020202020204" pitchFamily="34" charset="0"/>
              <a:cs typeface="Arial" panose="020B0604020202020204" pitchFamily="34" charset="0"/>
            </a:rPr>
            <a:t>Required Floor - $100 Million</a:t>
          </a:r>
        </a:p>
      </cdr:txBody>
    </cdr:sp>
  </cdr:relSizeAnchor>
  <cdr:relSizeAnchor xmlns:cdr="http://schemas.openxmlformats.org/drawingml/2006/chartDrawing">
    <cdr:from>
      <cdr:x>0.3817</cdr:x>
      <cdr:y>0.7569</cdr:y>
    </cdr:from>
    <cdr:to>
      <cdr:x>0.38189</cdr:x>
      <cdr:y>0.79606</cdr:y>
    </cdr:to>
    <cdr:cxnSp macro="">
      <cdr:nvCxnSpPr>
        <cdr:cNvPr id="31" name="Straight Arrow Connector 30"/>
        <cdr:cNvCxnSpPr/>
      </cdr:nvCxnSpPr>
      <cdr:spPr>
        <a:xfrm xmlns:a="http://schemas.openxmlformats.org/drawingml/2006/main">
          <a:off x="2969704" y="3764167"/>
          <a:ext cx="1515" cy="192487"/>
        </a:xfrm>
        <a:prstGeom xmlns:a="http://schemas.openxmlformats.org/drawingml/2006/main" prst="straightConnector1">
          <a:avLst/>
        </a:prstGeom>
        <a:ln xmlns:a="http://schemas.openxmlformats.org/drawingml/2006/main" w="3175">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0.47686</cdr:x>
      <cdr:y>0.75643</cdr:y>
    </cdr:from>
    <cdr:to>
      <cdr:x>0.47702</cdr:x>
      <cdr:y>0.79606</cdr:y>
    </cdr:to>
    <cdr:cxnSp macro="">
      <cdr:nvCxnSpPr>
        <cdr:cNvPr id="34" name="Straight Arrow Connector 33"/>
        <cdr:cNvCxnSpPr/>
      </cdr:nvCxnSpPr>
      <cdr:spPr>
        <a:xfrm xmlns:a="http://schemas.openxmlformats.org/drawingml/2006/main">
          <a:off x="3719701" y="3760602"/>
          <a:ext cx="1280" cy="196053"/>
        </a:xfrm>
        <a:prstGeom xmlns:a="http://schemas.openxmlformats.org/drawingml/2006/main" prst="straightConnector1">
          <a:avLst/>
        </a:prstGeom>
        <a:ln xmlns:a="http://schemas.openxmlformats.org/drawingml/2006/main" w="3175">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0.65382</cdr:x>
      <cdr:y>0.05085</cdr:y>
    </cdr:from>
    <cdr:to>
      <cdr:x>0.65702</cdr:x>
      <cdr:y>0.91812</cdr:y>
    </cdr:to>
    <cdr:cxnSp macro="">
      <cdr:nvCxnSpPr>
        <cdr:cNvPr id="4" name="Straight Connector 3"/>
        <cdr:cNvCxnSpPr/>
      </cdr:nvCxnSpPr>
      <cdr:spPr>
        <a:xfrm xmlns:a="http://schemas.openxmlformats.org/drawingml/2006/main" flipH="1" flipV="1">
          <a:off x="5432459" y="244098"/>
          <a:ext cx="26589" cy="4163417"/>
        </a:xfrm>
        <a:prstGeom xmlns:a="http://schemas.openxmlformats.org/drawingml/2006/main" prst="line">
          <a:avLst/>
        </a:prstGeom>
        <a:ln xmlns:a="http://schemas.openxmlformats.org/drawingml/2006/main" w="19050">
          <a:solidFill>
            <a:srgbClr val="00B050"/>
          </a:solidFill>
        </a:ln>
        <a:effectLst xmlns:a="http://schemas.openxmlformats.org/drawingml/2006/main"/>
      </cdr:spPr>
      <cdr:style>
        <a:lnRef xmlns:a="http://schemas.openxmlformats.org/drawingml/2006/main" idx="2">
          <a:schemeClr val="accent4"/>
        </a:lnRef>
        <a:fillRef xmlns:a="http://schemas.openxmlformats.org/drawingml/2006/main" idx="0">
          <a:schemeClr val="accent4"/>
        </a:fillRef>
        <a:effectRef xmlns:a="http://schemas.openxmlformats.org/drawingml/2006/main" idx="1">
          <a:schemeClr val="accent4"/>
        </a:effectRef>
        <a:fontRef xmlns:a="http://schemas.openxmlformats.org/drawingml/2006/main" idx="minor">
          <a:schemeClr val="tx1"/>
        </a:fontRef>
      </cdr:style>
    </cdr:cxnSp>
  </cdr:relSizeAnchor>
  <cdr:relSizeAnchor xmlns:cdr="http://schemas.openxmlformats.org/drawingml/2006/chartDrawing">
    <cdr:from>
      <cdr:x>0.8785</cdr:x>
      <cdr:y>0.91525</cdr:y>
    </cdr:from>
    <cdr:to>
      <cdr:x>0.95237</cdr:x>
      <cdr:y>0.96516</cdr:y>
    </cdr:to>
    <cdr:sp macro="" textlink="">
      <cdr:nvSpPr>
        <cdr:cNvPr id="5" name="TextBox 4"/>
        <cdr:cNvSpPr txBox="1"/>
      </cdr:nvSpPr>
      <cdr:spPr>
        <a:xfrm xmlns:a="http://schemas.openxmlformats.org/drawingml/2006/main">
          <a:off x="7162800" y="4114800"/>
          <a:ext cx="602292" cy="2243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latin typeface="Arial" panose="020B0604020202020204" pitchFamily="34" charset="0"/>
              <a:cs typeface="Arial" panose="020B0604020202020204" pitchFamily="34" charset="0"/>
            </a:rPr>
            <a:t>Jan-18</a:t>
          </a:r>
        </a:p>
      </cdr:txBody>
    </cdr:sp>
  </cdr:relSizeAnchor>
  <cdr:relSizeAnchor xmlns:cdr="http://schemas.openxmlformats.org/drawingml/2006/chartDrawing">
    <cdr:from>
      <cdr:x>0.01111</cdr:x>
      <cdr:y>0.95526</cdr:y>
    </cdr:from>
    <cdr:to>
      <cdr:x>0.34077</cdr:x>
      <cdr:y>0.9956</cdr:y>
    </cdr:to>
    <cdr:sp macro="" textlink="">
      <cdr:nvSpPr>
        <cdr:cNvPr id="2" name="TextBox 1"/>
        <cdr:cNvSpPr txBox="1"/>
      </cdr:nvSpPr>
      <cdr:spPr>
        <a:xfrm xmlns:a="http://schemas.openxmlformats.org/drawingml/2006/main">
          <a:off x="85257" y="4785179"/>
          <a:ext cx="2573924" cy="193238"/>
        </a:xfrm>
        <a:prstGeom xmlns:a="http://schemas.openxmlformats.org/drawingml/2006/main" prst="rect">
          <a:avLst/>
        </a:prstGeom>
        <a:ln xmlns:a="http://schemas.openxmlformats.org/drawingml/2006/main" w="3175">
          <a:solidFill>
            <a:schemeClr val="tx1"/>
          </a:solidFill>
        </a:ln>
      </cdr:spPr>
      <cdr:txBody>
        <a:bodyPr xmlns:a="http://schemas.openxmlformats.org/drawingml/2006/main" vertOverflow="clip" wrap="square" rtlCol="0" anchor="t"/>
        <a:lstStyle xmlns:a="http://schemas.openxmlformats.org/drawingml/2006/main"/>
        <a:p xmlns:a="http://schemas.openxmlformats.org/drawingml/2006/main">
          <a:r>
            <a:rPr lang="en-US" sz="800" b="1" dirty="0">
              <a:latin typeface="Arial" panose="020B0604020202020204" pitchFamily="34" charset="0"/>
              <a:cs typeface="Arial" panose="020B0604020202020204" pitchFamily="34" charset="0"/>
            </a:rPr>
            <a:t>Hold $145M in State Projects and add $50M in July 2017</a:t>
          </a:r>
        </a:p>
      </cdr:txBody>
    </cdr:sp>
  </cdr:relSizeAnchor>
</c:userShapes>
</file>

<file path=ppt/drawings/drawing4.xml><?xml version="1.0" encoding="utf-8"?>
<c:userShapes xmlns:c="http://schemas.openxmlformats.org/drawingml/2006/chart">
  <cdr:relSizeAnchor xmlns:cdr="http://schemas.openxmlformats.org/drawingml/2006/chartDrawing">
    <cdr:from>
      <cdr:x>0.88069</cdr:x>
      <cdr:y>0.58203</cdr:y>
    </cdr:from>
    <cdr:to>
      <cdr:x>1</cdr:x>
      <cdr:y>0.6188</cdr:y>
    </cdr:to>
    <cdr:sp macro="" textlink="">
      <cdr:nvSpPr>
        <cdr:cNvPr id="3" name="TextBox 2"/>
        <cdr:cNvSpPr txBox="1"/>
      </cdr:nvSpPr>
      <cdr:spPr>
        <a:xfrm xmlns:a="http://schemas.openxmlformats.org/drawingml/2006/main">
          <a:off x="9502574" y="3512557"/>
          <a:ext cx="1287346" cy="2219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600" dirty="0">
            <a:latin typeface="+mn-lt"/>
          </a:endParaRPr>
        </a:p>
      </cdr:txBody>
    </cdr:sp>
  </cdr:relSizeAnchor>
  <cdr:relSizeAnchor xmlns:cdr="http://schemas.openxmlformats.org/drawingml/2006/chartDrawing">
    <cdr:from>
      <cdr:x>0.86376</cdr:x>
      <cdr:y>0.92346</cdr:y>
    </cdr:from>
    <cdr:to>
      <cdr:x>0.97543</cdr:x>
      <cdr:y>0.96812</cdr:y>
    </cdr:to>
    <cdr:sp macro="" textlink="">
      <cdr:nvSpPr>
        <cdr:cNvPr id="5" name="TextBox 4"/>
        <cdr:cNvSpPr txBox="1"/>
      </cdr:nvSpPr>
      <cdr:spPr>
        <a:xfrm xmlns:a="http://schemas.openxmlformats.org/drawingml/2006/main">
          <a:off x="4786189" y="2734210"/>
          <a:ext cx="618767" cy="132215"/>
        </a:xfrm>
        <a:prstGeom xmlns:a="http://schemas.openxmlformats.org/drawingml/2006/main" prst="rect">
          <a:avLst/>
        </a:prstGeom>
      </cdr:spPr>
      <cdr:txBody>
        <a:bodyPr xmlns:a="http://schemas.openxmlformats.org/drawingml/2006/main" vertOverflow="clip" wrap="square" rtlCol="0" anchor="b" anchorCtr="0"/>
        <a:lstStyle xmlns:a="http://schemas.openxmlformats.org/drawingml/2006/main"/>
        <a:p xmlns:a="http://schemas.openxmlformats.org/drawingml/2006/main">
          <a:pPr algn="r"/>
          <a:endParaRPr lang="en-US" sz="600" dirty="0"/>
        </a:p>
      </cdr:txBody>
    </cdr:sp>
  </cdr:relSizeAnchor>
  <cdr:relSizeAnchor xmlns:cdr="http://schemas.openxmlformats.org/drawingml/2006/chartDrawing">
    <cdr:from>
      <cdr:x>0.52103</cdr:x>
      <cdr:y>0.94789</cdr:y>
    </cdr:from>
    <cdr:to>
      <cdr:x>0.55475</cdr:x>
      <cdr:y>0.98048</cdr:y>
    </cdr:to>
    <cdr:sp macro="" textlink="">
      <cdr:nvSpPr>
        <cdr:cNvPr id="6" name="TextBox 5"/>
        <cdr:cNvSpPr txBox="1"/>
      </cdr:nvSpPr>
      <cdr:spPr>
        <a:xfrm xmlns:a="http://schemas.openxmlformats.org/drawingml/2006/main">
          <a:off x="5621896" y="5720554"/>
          <a:ext cx="363794" cy="196667"/>
        </a:xfrm>
        <a:prstGeom xmlns:a="http://schemas.openxmlformats.org/drawingml/2006/main" prst="rect">
          <a:avLst/>
        </a:prstGeom>
      </cdr:spPr>
      <cdr:txBody>
        <a:bodyPr xmlns:a="http://schemas.openxmlformats.org/drawingml/2006/main" vertOverflow="clip" wrap="square" tIns="0" rtlCol="0"/>
        <a:lstStyle xmlns:a="http://schemas.openxmlformats.org/drawingml/2006/main"/>
        <a:p xmlns:a="http://schemas.openxmlformats.org/drawingml/2006/main">
          <a:endParaRPr lang="en-US" sz="800" dirty="0"/>
        </a:p>
      </cdr:txBody>
    </cdr:sp>
  </cdr:relSizeAnchor>
  <cdr:relSizeAnchor xmlns:cdr="http://schemas.openxmlformats.org/drawingml/2006/chartDrawing">
    <cdr:from>
      <cdr:x>0.63038</cdr:x>
      <cdr:y>0.94138</cdr:y>
    </cdr:from>
    <cdr:to>
      <cdr:x>0.67777</cdr:x>
      <cdr:y>1</cdr:y>
    </cdr:to>
    <cdr:sp macro="" textlink="">
      <cdr:nvSpPr>
        <cdr:cNvPr id="7" name="TextBox 6"/>
        <cdr:cNvSpPr txBox="1"/>
      </cdr:nvSpPr>
      <cdr:spPr>
        <a:xfrm xmlns:a="http://schemas.openxmlformats.org/drawingml/2006/main">
          <a:off x="6801767" y="5681248"/>
          <a:ext cx="511277" cy="3537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800" dirty="0"/>
        </a:p>
      </cdr:txBody>
    </cdr:sp>
  </cdr:relSizeAnchor>
  <cdr:relSizeAnchor xmlns:cdr="http://schemas.openxmlformats.org/drawingml/2006/chartDrawing">
    <cdr:from>
      <cdr:x>0.75613</cdr:x>
      <cdr:y>0.94952</cdr:y>
    </cdr:from>
    <cdr:to>
      <cdr:x>0.8181</cdr:x>
      <cdr:y>1</cdr:y>
    </cdr:to>
    <cdr:sp macro="" textlink="">
      <cdr:nvSpPr>
        <cdr:cNvPr id="8" name="TextBox 7"/>
        <cdr:cNvSpPr txBox="1"/>
      </cdr:nvSpPr>
      <cdr:spPr>
        <a:xfrm xmlns:a="http://schemas.openxmlformats.org/drawingml/2006/main">
          <a:off x="8158619" y="5730390"/>
          <a:ext cx="668593" cy="304649"/>
        </a:xfrm>
        <a:prstGeom xmlns:a="http://schemas.openxmlformats.org/drawingml/2006/main" prst="rect">
          <a:avLst/>
        </a:prstGeom>
      </cdr:spPr>
      <cdr:txBody>
        <a:bodyPr xmlns:a="http://schemas.openxmlformats.org/drawingml/2006/main" vertOverflow="clip" wrap="square" tIns="0" rtlCol="0"/>
        <a:lstStyle xmlns:a="http://schemas.openxmlformats.org/drawingml/2006/main"/>
        <a:p xmlns:a="http://schemas.openxmlformats.org/drawingml/2006/main">
          <a:endParaRPr lang="en-US"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1AB9A51D-9951-49FF-A3CE-9313F4A6BBA7}" type="datetimeFigureOut">
              <a:rPr lang="en-US" smtClean="0"/>
              <a:t>9/6/2016</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5B793192-F103-4DB9-90EF-5C568291230F}" type="slidenum">
              <a:rPr lang="en-US" smtClean="0"/>
              <a:t>‹#›</a:t>
            </a:fld>
            <a:endParaRPr lang="en-US" dirty="0"/>
          </a:p>
        </p:txBody>
      </p:sp>
    </p:spTree>
    <p:extLst>
      <p:ext uri="{BB962C8B-B14F-4D97-AF65-F5344CB8AC3E}">
        <p14:creationId xmlns:p14="http://schemas.microsoft.com/office/powerpoint/2010/main" val="775629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5502C670-3B43-4758-B871-97A03CCD60ED}" type="datetimeFigureOut">
              <a:rPr lang="en-US" smtClean="0"/>
              <a:t>9/6/2016</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4CD8ED7F-F0EC-4392-9288-984FB04ED934}" type="slidenum">
              <a:rPr lang="en-US" smtClean="0"/>
              <a:t>‹#›</a:t>
            </a:fld>
            <a:endParaRPr lang="en-US" dirty="0"/>
          </a:p>
        </p:txBody>
      </p:sp>
    </p:spTree>
    <p:extLst>
      <p:ext uri="{BB962C8B-B14F-4D97-AF65-F5344CB8AC3E}">
        <p14:creationId xmlns:p14="http://schemas.microsoft.com/office/powerpoint/2010/main" val="155754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D8ED7F-F0EC-4392-9288-984FB04ED934}" type="slidenum">
              <a:rPr lang="en-US" smtClean="0"/>
              <a:t>1</a:t>
            </a:fld>
            <a:endParaRPr lang="en-US" dirty="0"/>
          </a:p>
        </p:txBody>
      </p:sp>
    </p:spTree>
    <p:extLst>
      <p:ext uri="{BB962C8B-B14F-4D97-AF65-F5344CB8AC3E}">
        <p14:creationId xmlns:p14="http://schemas.microsoft.com/office/powerpoint/2010/main" val="157675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“Pause-50” is the Kentucky Transportation Cabinet’s (KYTC) approach to preserve and shore up the state road fund cash balance by pausing the starts of </a:t>
            </a:r>
            <a:r>
              <a:rPr lang="en-US" b="1" i="1" u="sng" dirty="0"/>
              <a:t>new</a:t>
            </a:r>
            <a:r>
              <a:rPr lang="en-US" dirty="0"/>
              <a:t> state-funded projects in all phases (design, right of way/utilities, and construction) for the first year of the biennium; and in the second year, aim for a goal of $50 million to allocate on state-funded projects starts.</a:t>
            </a:r>
          </a:p>
          <a:p>
            <a:endParaRPr lang="en-US" dirty="0"/>
          </a:p>
          <a:p>
            <a:pPr marL="342900" indent="-342900">
              <a:buFont typeface="Arial" panose="020B0604020202020204" pitchFamily="34" charset="0"/>
              <a:buChar char="•"/>
            </a:pPr>
            <a:r>
              <a:rPr lang="en-US" dirty="0"/>
              <a:t>In essence, the Cabinet will “pause” adding new state-funded projects for the first year in the FY 2017 – FY 2018 biennium. This pause does not apply to the statewide resurfacing projects conducted through the KYTC maintenance program and the Rural Secondary revenue sharing program.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For the second year of biennium (FY 2018), the Pause-50 approach anticipates having approximately $50 million for state-funded projects starts.  This amount could be higher or lower depending on actual state road fund expenditures and revenues.</a:t>
            </a:r>
          </a:p>
          <a:p>
            <a:endParaRPr lang="en-US" dirty="0"/>
          </a:p>
        </p:txBody>
      </p:sp>
      <p:sp>
        <p:nvSpPr>
          <p:cNvPr id="4" name="Slide Number Placeholder 3"/>
          <p:cNvSpPr>
            <a:spLocks noGrp="1"/>
          </p:cNvSpPr>
          <p:nvPr>
            <p:ph type="sldNum" sz="quarter" idx="10"/>
          </p:nvPr>
        </p:nvSpPr>
        <p:spPr/>
        <p:txBody>
          <a:bodyPr/>
          <a:lstStyle/>
          <a:p>
            <a:fld id="{4CD8ED7F-F0EC-4392-9288-984FB04ED934}" type="slidenum">
              <a:rPr lang="en-US" smtClean="0"/>
              <a:t>2</a:t>
            </a:fld>
            <a:endParaRPr lang="en-US" dirty="0"/>
          </a:p>
        </p:txBody>
      </p:sp>
    </p:spTree>
    <p:extLst>
      <p:ext uri="{BB962C8B-B14F-4D97-AF65-F5344CB8AC3E}">
        <p14:creationId xmlns:p14="http://schemas.microsoft.com/office/powerpoint/2010/main" val="279641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“Pause-50” is the Kentucky Transportation Cabinet’s (KYTC) approach to preserve and shore up the state road fund cash balance by pausing the starts of </a:t>
            </a:r>
            <a:r>
              <a:rPr lang="en-US" b="1" i="1" u="sng" dirty="0"/>
              <a:t>new</a:t>
            </a:r>
            <a:r>
              <a:rPr lang="en-US" dirty="0"/>
              <a:t> state-funded projects in all phases (design, right of way/utilities, and construction) for the first year of the biennium; and in the second year, aim for a goal of $50 million to allocate on state-funded projects starts.</a:t>
            </a:r>
          </a:p>
          <a:p>
            <a:endParaRPr lang="en-US" dirty="0"/>
          </a:p>
          <a:p>
            <a:pPr marL="342900" indent="-342900">
              <a:buFont typeface="Arial" panose="020B0604020202020204" pitchFamily="34" charset="0"/>
              <a:buChar char="•"/>
            </a:pPr>
            <a:r>
              <a:rPr lang="en-US" dirty="0"/>
              <a:t>In essence, the Cabinet will “pause” adding new state-funded projects for the first year in the FY 2017 – FY 2018 biennium. This pause does not apply to the statewide resurfacing projects conducted through the KYTC maintenance program and the Rural Secondary revenue sharing program.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For the second year of biennium (FY 2018), the Pause-50 approach anticipates having approximately $50 million for state-funded projects starts.  This amount could be higher or lower depending on actual state road fund expenditures and revenues.</a:t>
            </a:r>
          </a:p>
          <a:p>
            <a:endParaRPr lang="en-US" dirty="0"/>
          </a:p>
        </p:txBody>
      </p:sp>
      <p:sp>
        <p:nvSpPr>
          <p:cNvPr id="4" name="Slide Number Placeholder 3"/>
          <p:cNvSpPr>
            <a:spLocks noGrp="1"/>
          </p:cNvSpPr>
          <p:nvPr>
            <p:ph type="sldNum" sz="quarter" idx="10"/>
          </p:nvPr>
        </p:nvSpPr>
        <p:spPr/>
        <p:txBody>
          <a:bodyPr/>
          <a:lstStyle/>
          <a:p>
            <a:fld id="{4CD8ED7F-F0EC-4392-9288-984FB04ED934}" type="slidenum">
              <a:rPr lang="en-US" smtClean="0"/>
              <a:t>3</a:t>
            </a:fld>
            <a:endParaRPr lang="en-US" dirty="0"/>
          </a:p>
        </p:txBody>
      </p:sp>
    </p:spTree>
    <p:extLst>
      <p:ext uri="{BB962C8B-B14F-4D97-AF65-F5344CB8AC3E}">
        <p14:creationId xmlns:p14="http://schemas.microsoft.com/office/powerpoint/2010/main" val="328885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pPr>
            <a:r>
              <a:rPr lang="en-US" dirty="0"/>
              <a:t>The State Road Fund cash balance is the available state road funds for KYTC to pay their bills, including payroll costs.  Typically the state road fund cash balance “low day” is at it’s lowest point during the second to third week of the month, because over half of road fund revenues are deposited in the last few days of the month. </a:t>
            </a:r>
          </a:p>
          <a:p>
            <a:pPr marL="342900" lvl="0" indent="-342900">
              <a:buFont typeface="Arial" panose="020B0604020202020204" pitchFamily="34" charset="0"/>
              <a:buChar char="•"/>
            </a:pPr>
            <a:r>
              <a:rPr lang="en-US" dirty="0"/>
              <a:t>Normally, the available cash balance builds from January to May.  Conversely, the cash balance typically declines from June to December due to construction season, debt service payments in June, Rural Secondary revenue sharing payments to counties in August, and having to wait on reimbursement from FHWA GARVEE Bonds debt service payments in August.</a:t>
            </a:r>
          </a:p>
          <a:p>
            <a:pPr marL="342900" lvl="0" indent="-342900">
              <a:buFont typeface="Arial" panose="020B0604020202020204" pitchFamily="34" charset="0"/>
              <a:buChar char="•"/>
            </a:pPr>
            <a:r>
              <a:rPr lang="en-US" dirty="0"/>
              <a:t>End of month cash balances have dropped significantly over the last year. The ending net cash balance for January 2015 was $457 million, and the ending net cash balance for January 2016 was $240 million. Over $217 million less!</a:t>
            </a:r>
          </a:p>
          <a:p>
            <a:pPr marL="342900" lvl="0" indent="-342900">
              <a:buFont typeface="Arial" panose="020B0604020202020204" pitchFamily="34" charset="0"/>
              <a:buChar char="•"/>
            </a:pPr>
            <a:r>
              <a:rPr lang="en-US" dirty="0"/>
              <a:t>The end of June 2016 the cash balance was $240 million and the end of July 2016 the cash balance was $256 million.</a:t>
            </a:r>
          </a:p>
          <a:p>
            <a:endParaRPr lang="en-US" dirty="0"/>
          </a:p>
        </p:txBody>
      </p:sp>
      <p:sp>
        <p:nvSpPr>
          <p:cNvPr id="4" name="Slide Number Placeholder 3"/>
          <p:cNvSpPr>
            <a:spLocks noGrp="1"/>
          </p:cNvSpPr>
          <p:nvPr>
            <p:ph type="sldNum" sz="quarter" idx="10"/>
          </p:nvPr>
        </p:nvSpPr>
        <p:spPr/>
        <p:txBody>
          <a:bodyPr/>
          <a:lstStyle/>
          <a:p>
            <a:fld id="{4CD8ED7F-F0EC-4392-9288-984FB04ED934}" type="slidenum">
              <a:rPr lang="en-US" smtClean="0"/>
              <a:t>4</a:t>
            </a:fld>
            <a:endParaRPr lang="en-US" dirty="0"/>
          </a:p>
        </p:txBody>
      </p:sp>
    </p:spTree>
    <p:extLst>
      <p:ext uri="{BB962C8B-B14F-4D97-AF65-F5344CB8AC3E}">
        <p14:creationId xmlns:p14="http://schemas.microsoft.com/office/powerpoint/2010/main" val="2227553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an effort to make use of the $750 million of state road fund cash balance, KYTC’s state road fund spending has exceeded revenues since FY 2014.  State road fund revenues totaled $4.537 billion over FY2014-16 and over the same period, expenses totaled $5.035 billion, thus exceeding revenues by $498 million.  </a:t>
            </a:r>
          </a:p>
          <a:p>
            <a:pPr lvl="0"/>
            <a:r>
              <a:rPr lang="en-US" sz="1400" b="1" dirty="0" smtClean="0"/>
              <a:t>Several </a:t>
            </a:r>
            <a:r>
              <a:rPr lang="en-US" sz="1400" b="1" dirty="0"/>
              <a:t>contributing factors</a:t>
            </a:r>
            <a:r>
              <a:rPr lang="en-US" sz="1800" dirty="0"/>
              <a:t>:</a:t>
            </a:r>
          </a:p>
          <a:p>
            <a:pPr lvl="1"/>
            <a:r>
              <a:rPr lang="en-US" dirty="0"/>
              <a:t>One contributing factor was the decline of 6.5 cents per gallon in the motor fuels tax in FY 2015.  As a result, Road Fund revenues over FY 2015-16 period are anticipated to be $195 million less than FY 2014 revenues.  </a:t>
            </a:r>
          </a:p>
          <a:p>
            <a:pPr lvl="1"/>
            <a:endParaRPr lang="en-US" sz="1600" dirty="0"/>
          </a:p>
          <a:p>
            <a:pPr lvl="1"/>
            <a:r>
              <a:rPr lang="en-US" dirty="0"/>
              <a:t>The second factor is state construction spending of more than $1 billion over the last 3 years and the increased maintenance spending over the last 2 years.</a:t>
            </a:r>
            <a:endParaRPr lang="en-US" sz="1600" dirty="0"/>
          </a:p>
          <a:p>
            <a:pPr lvl="1"/>
            <a:endParaRPr lang="en-US" dirty="0"/>
          </a:p>
          <a:p>
            <a:pPr lvl="1"/>
            <a:r>
              <a:rPr lang="en-US" dirty="0"/>
              <a:t>The third factor is the unspent but </a:t>
            </a:r>
            <a:r>
              <a:rPr lang="en-US" u="sng" dirty="0"/>
              <a:t>obligated</a:t>
            </a:r>
            <a:r>
              <a:rPr lang="en-US" dirty="0"/>
              <a:t> balance of state projects at the end of FY 2016, which adds up to approximately $1 billion compared to $506.6 million at the end of FY 2012.</a:t>
            </a:r>
            <a:endParaRPr lang="en-US" sz="1600" dirty="0"/>
          </a:p>
          <a:p>
            <a:pPr lvl="1"/>
            <a:endParaRPr lang="en-US" dirty="0"/>
          </a:p>
          <a:p>
            <a:pPr lvl="1"/>
            <a:r>
              <a:rPr lang="en-US" dirty="0"/>
              <a:t>In March, 2016 the projected maintenance costs for FY 16 was projected to be $401.8 million, $63 million OVER budget.</a:t>
            </a:r>
            <a:endParaRPr lang="en-US" sz="1600" dirty="0"/>
          </a:p>
          <a:p>
            <a:endParaRPr lang="en-US" dirty="0"/>
          </a:p>
        </p:txBody>
      </p:sp>
      <p:sp>
        <p:nvSpPr>
          <p:cNvPr id="4" name="Slide Number Placeholder 3"/>
          <p:cNvSpPr>
            <a:spLocks noGrp="1"/>
          </p:cNvSpPr>
          <p:nvPr>
            <p:ph type="sldNum" sz="quarter" idx="10"/>
          </p:nvPr>
        </p:nvSpPr>
        <p:spPr/>
        <p:txBody>
          <a:bodyPr/>
          <a:lstStyle/>
          <a:p>
            <a:pPr>
              <a:defRPr/>
            </a:pPr>
            <a:fld id="{7B15EA02-E8B6-4D91-8761-CDC80F9C661F}" type="slidenum">
              <a:rPr lang="en-US" smtClean="0"/>
              <a:pPr>
                <a:defRPr/>
              </a:pPr>
              <a:t>5</a:t>
            </a:fld>
            <a:endParaRPr lang="en-US" dirty="0"/>
          </a:p>
        </p:txBody>
      </p:sp>
    </p:spTree>
    <p:extLst>
      <p:ext uri="{BB962C8B-B14F-4D97-AF65-F5344CB8AC3E}">
        <p14:creationId xmlns:p14="http://schemas.microsoft.com/office/powerpoint/2010/main" val="4263343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smtClean="0"/>
              <a:t>In March of this year, </a:t>
            </a:r>
            <a:r>
              <a:rPr lang="en-US" dirty="0"/>
              <a:t>if KYTC had continued the “business as usual” approach, the Cabinet </a:t>
            </a:r>
            <a:r>
              <a:rPr lang="en-US" dirty="0" smtClean="0"/>
              <a:t>was projected to face a </a:t>
            </a:r>
            <a:r>
              <a:rPr lang="en-US" dirty="0"/>
              <a:t>NEGATIVE cash balance on the “low days” during the months of August, September, and October of this year, as well as an even more alarming projected negative balances in August 2017. </a:t>
            </a:r>
          </a:p>
          <a:p>
            <a:pPr marL="342900" indent="-342900">
              <a:buFont typeface="Arial" panose="020B0604020202020204" pitchFamily="34" charset="0"/>
              <a:buChar char="•"/>
            </a:pPr>
            <a:r>
              <a:rPr lang="en-US" dirty="0"/>
              <a:t>KYTC averages about $10 million per day in expenditures, and the Cabinet’s cash balance management plan strives to maintain a minimum available cash balance of $100 million at any given time.</a:t>
            </a:r>
          </a:p>
          <a:p>
            <a:pPr marL="342900" indent="-342900">
              <a:buFont typeface="Arial" panose="020B0604020202020204" pitchFamily="34" charset="0"/>
              <a:buChar char="•"/>
            </a:pPr>
            <a:r>
              <a:rPr lang="en-US" dirty="0"/>
              <a:t>With the potential projected “low days” being at a negative cash balance, the Cabinet had to make adjustments to reduce costs and had to paused the start of new state funded project phases. </a:t>
            </a:r>
          </a:p>
          <a:p>
            <a:pPr marL="342900" indent="-342900">
              <a:buFont typeface="Arial" panose="020B0604020202020204" pitchFamily="34" charset="0"/>
              <a:buChar char="•"/>
            </a:pPr>
            <a:r>
              <a:rPr lang="en-US" dirty="0"/>
              <a:t>The Cabinet’s ability to meet current financial obligations (“pay the bills”) and actual state road fund revenues, will determine the Cabinet’s ability to fund new state road project phases the during the FY 2017 – FY 2018 biennium.</a:t>
            </a:r>
          </a:p>
          <a:p>
            <a:pPr marL="342900" indent="-342900">
              <a:buFont typeface="Arial" panose="020B0604020202020204" pitchFamily="34" charset="0"/>
              <a:buChar char="•"/>
            </a:pPr>
            <a:r>
              <a:rPr lang="en-US" dirty="0"/>
              <a:t>The last time the cash balance neared zero was in 2004 when it hit $30 million. And like now, at that time KYTC had to make management decisions in reducing expenditures and had to delay the start of new state funded projects.</a:t>
            </a:r>
          </a:p>
          <a:p>
            <a:endParaRPr lang="en-US" dirty="0"/>
          </a:p>
        </p:txBody>
      </p:sp>
      <p:sp>
        <p:nvSpPr>
          <p:cNvPr id="4" name="Slide Number Placeholder 3"/>
          <p:cNvSpPr>
            <a:spLocks noGrp="1"/>
          </p:cNvSpPr>
          <p:nvPr>
            <p:ph type="sldNum" sz="quarter" idx="10"/>
          </p:nvPr>
        </p:nvSpPr>
        <p:spPr/>
        <p:txBody>
          <a:bodyPr/>
          <a:lstStyle/>
          <a:p>
            <a:fld id="{4CD8ED7F-F0EC-4392-9288-984FB04ED934}" type="slidenum">
              <a:rPr lang="en-US" smtClean="0"/>
              <a:t>7</a:t>
            </a:fld>
            <a:endParaRPr lang="en-US" dirty="0"/>
          </a:p>
        </p:txBody>
      </p:sp>
    </p:spTree>
    <p:extLst>
      <p:ext uri="{BB962C8B-B14F-4D97-AF65-F5344CB8AC3E}">
        <p14:creationId xmlns:p14="http://schemas.microsoft.com/office/powerpoint/2010/main" val="940323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a:t>
            </a:r>
          </a:p>
          <a:p>
            <a:pPr marL="171450" indent="-171450">
              <a:buFontTx/>
              <a:buChar char="-"/>
            </a:pPr>
            <a:r>
              <a:rPr lang="en-US" dirty="0" smtClean="0"/>
              <a:t>Maintenance expenditures from $401 to $370</a:t>
            </a:r>
          </a:p>
          <a:p>
            <a:pPr marL="171450" indent="-171450">
              <a:buFontTx/>
              <a:buChar char="-"/>
            </a:pPr>
            <a:r>
              <a:rPr lang="en-US" dirty="0" smtClean="0"/>
              <a:t>$145 Million R/W and Utility Holds</a:t>
            </a:r>
          </a:p>
          <a:p>
            <a:pPr marL="171450" indent="-171450">
              <a:buFontTx/>
              <a:buChar char="-"/>
            </a:pPr>
            <a:endParaRPr lang="en-US" dirty="0"/>
          </a:p>
          <a:p>
            <a:pPr marL="171450" indent="-171450">
              <a:buFontTx/>
              <a:buChar char="-"/>
            </a:pPr>
            <a:r>
              <a:rPr lang="en-US" dirty="0" smtClean="0"/>
              <a:t>The low </a:t>
            </a:r>
            <a:r>
              <a:rPr lang="en-US" smtClean="0"/>
              <a:t>actual August day was $117 Million.</a:t>
            </a:r>
            <a:endParaRPr lang="en-US" dirty="0"/>
          </a:p>
        </p:txBody>
      </p:sp>
      <p:sp>
        <p:nvSpPr>
          <p:cNvPr id="4" name="Slide Number Placeholder 3"/>
          <p:cNvSpPr>
            <a:spLocks noGrp="1"/>
          </p:cNvSpPr>
          <p:nvPr>
            <p:ph type="sldNum" sz="quarter" idx="10"/>
          </p:nvPr>
        </p:nvSpPr>
        <p:spPr/>
        <p:txBody>
          <a:bodyPr/>
          <a:lstStyle/>
          <a:p>
            <a:fld id="{4CD8ED7F-F0EC-4392-9288-984FB04ED934}" type="slidenum">
              <a:rPr lang="en-US" smtClean="0"/>
              <a:t>8</a:t>
            </a:fld>
            <a:endParaRPr lang="en-US" dirty="0"/>
          </a:p>
        </p:txBody>
      </p:sp>
    </p:spTree>
    <p:extLst>
      <p:ext uri="{BB962C8B-B14F-4D97-AF65-F5344CB8AC3E}">
        <p14:creationId xmlns:p14="http://schemas.microsoft.com/office/powerpoint/2010/main" val="909918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Back in February 2016, the projected FY 2016 maintenance cost had increased to $401 million, but with implementation of KYTC cost saving measures the actual FY 2016 maintenance cost at the end of June was $370 million.</a:t>
            </a:r>
          </a:p>
          <a:p>
            <a:pPr marL="342900" indent="-342900">
              <a:buFont typeface="Arial" panose="020B0604020202020204" pitchFamily="34" charset="0"/>
              <a:buChar char="•"/>
            </a:pPr>
            <a:r>
              <a:rPr lang="en-US" dirty="0"/>
              <a:t>But even with the implemented costs savings measures, our maintenance costs were still $30 million more than the FY 2016 budget amount of $340 million. </a:t>
            </a:r>
          </a:p>
          <a:p>
            <a:pPr marL="342900" indent="-342900">
              <a:buFont typeface="Arial" panose="020B0604020202020204" pitchFamily="34" charset="0"/>
              <a:buChar char="•"/>
            </a:pPr>
            <a:r>
              <a:rPr lang="en-US" dirty="0"/>
              <a:t>The Cabinet will continue with cost saving measures and closely monitor projected expenditures and projected available state funds.</a:t>
            </a:r>
          </a:p>
          <a:p>
            <a:pPr marL="342900" indent="-342900">
              <a:buFont typeface="Arial" panose="020B0604020202020204" pitchFamily="34" charset="0"/>
              <a:buChar char="•"/>
            </a:pPr>
            <a:r>
              <a:rPr lang="en-US" dirty="0"/>
              <a:t>Ongoing commitments to mega projects using federal-aid highway funding including I-69 improvements, Mountain Parkway widening, U.S. 68/KY 80 roadway improvements, and the Louisville bridges will continue.</a:t>
            </a:r>
          </a:p>
          <a:p>
            <a:pPr marL="342900" lvl="0" indent="-342900">
              <a:buFont typeface="Arial" panose="020B0604020202020204" pitchFamily="34" charset="0"/>
              <a:buChar char="•"/>
            </a:pPr>
            <a:r>
              <a:rPr lang="en-US" dirty="0"/>
              <a:t>Federal-aid highway funding levels are sustainable (about $700 million per year). The Cabinet will proceed on new federally-funded projects including the widening of I-75 in Rockcastle County, new I-65 interchange in Bullitt County and upgrading the William H. </a:t>
            </a:r>
            <a:r>
              <a:rPr lang="en-US" dirty="0" err="1"/>
              <a:t>Natcher</a:t>
            </a:r>
            <a:r>
              <a:rPr lang="en-US" dirty="0"/>
              <a:t> Parkway to interstate standards in order to establish  the “I-165” Spur Route between Bowling Green and Owensboro.</a:t>
            </a:r>
          </a:p>
          <a:p>
            <a:pPr marL="342900" lvl="0" indent="-342900">
              <a:buFont typeface="Arial" panose="020B0604020202020204" pitchFamily="34" charset="0"/>
              <a:buChar char="•"/>
            </a:pPr>
            <a:r>
              <a:rPr lang="en-US" dirty="0"/>
              <a:t>The state resurfacing program will continue to be funded at $125 million per year.</a:t>
            </a:r>
          </a:p>
          <a:p>
            <a:pPr marL="342900" lvl="0" indent="-342900">
              <a:buFont typeface="Arial" panose="020B0604020202020204" pitchFamily="34" charset="0"/>
              <a:buChar char="•"/>
            </a:pPr>
            <a:r>
              <a:rPr lang="en-US" dirty="0"/>
              <a:t>The projected FY 2017 Rural Secondary revenue sharing program is approximately $330 million.</a:t>
            </a:r>
          </a:p>
          <a:p>
            <a:endParaRPr lang="en-US" dirty="0"/>
          </a:p>
        </p:txBody>
      </p:sp>
      <p:sp>
        <p:nvSpPr>
          <p:cNvPr id="4" name="Slide Number Placeholder 3"/>
          <p:cNvSpPr>
            <a:spLocks noGrp="1"/>
          </p:cNvSpPr>
          <p:nvPr>
            <p:ph type="sldNum" sz="quarter" idx="10"/>
          </p:nvPr>
        </p:nvSpPr>
        <p:spPr/>
        <p:txBody>
          <a:bodyPr/>
          <a:lstStyle/>
          <a:p>
            <a:fld id="{4CD8ED7F-F0EC-4392-9288-984FB04ED934}" type="slidenum">
              <a:rPr lang="en-US" smtClean="0"/>
              <a:t>9</a:t>
            </a:fld>
            <a:endParaRPr lang="en-US" dirty="0"/>
          </a:p>
        </p:txBody>
      </p:sp>
    </p:spTree>
    <p:extLst>
      <p:ext uri="{BB962C8B-B14F-4D97-AF65-F5344CB8AC3E}">
        <p14:creationId xmlns:p14="http://schemas.microsoft.com/office/powerpoint/2010/main" val="3850360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F69F17-0033-4DA8-9F97-5FD3CBE239B3}" type="datetimeFigureOut">
              <a:rPr lang="en-US" smtClean="0"/>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254DC1-EAE9-4DAC-82A9-B27E525625F0}" type="slidenum">
              <a:rPr lang="en-US" smtClean="0"/>
              <a:t>‹#›</a:t>
            </a:fld>
            <a:endParaRPr lang="en-US" dirty="0"/>
          </a:p>
        </p:txBody>
      </p:sp>
    </p:spTree>
    <p:extLst>
      <p:ext uri="{BB962C8B-B14F-4D97-AF65-F5344CB8AC3E}">
        <p14:creationId xmlns:p14="http://schemas.microsoft.com/office/powerpoint/2010/main" val="4735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F69F17-0033-4DA8-9F97-5FD3CBE239B3}" type="datetimeFigureOut">
              <a:rPr lang="en-US" smtClean="0"/>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254DC1-EAE9-4DAC-82A9-B27E525625F0}" type="slidenum">
              <a:rPr lang="en-US" smtClean="0"/>
              <a:t>‹#›</a:t>
            </a:fld>
            <a:endParaRPr lang="en-US" dirty="0"/>
          </a:p>
        </p:txBody>
      </p:sp>
    </p:spTree>
    <p:extLst>
      <p:ext uri="{BB962C8B-B14F-4D97-AF65-F5344CB8AC3E}">
        <p14:creationId xmlns:p14="http://schemas.microsoft.com/office/powerpoint/2010/main" val="327580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F69F17-0033-4DA8-9F97-5FD3CBE239B3}" type="datetimeFigureOut">
              <a:rPr lang="en-US" smtClean="0"/>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254DC1-EAE9-4DAC-82A9-B27E525625F0}" type="slidenum">
              <a:rPr lang="en-US" smtClean="0"/>
              <a:t>‹#›</a:t>
            </a:fld>
            <a:endParaRPr lang="en-US" dirty="0"/>
          </a:p>
        </p:txBody>
      </p:sp>
    </p:spTree>
    <p:extLst>
      <p:ext uri="{BB962C8B-B14F-4D97-AF65-F5344CB8AC3E}">
        <p14:creationId xmlns:p14="http://schemas.microsoft.com/office/powerpoint/2010/main" val="95204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dirty="0"/>
            </a:lvl1pPr>
          </a:lstStyle>
          <a:p>
            <a:pPr>
              <a:defRPr/>
            </a:pPr>
            <a:endParaRPr lang="en-US" dirty="0"/>
          </a:p>
        </p:txBody>
      </p:sp>
      <p:sp>
        <p:nvSpPr>
          <p:cNvPr id="4" name="Rectangle 5"/>
          <p:cNvSpPr>
            <a:spLocks noGrp="1" noChangeArrowheads="1"/>
          </p:cNvSpPr>
          <p:nvPr>
            <p:ph type="ftr" sz="quarter" idx="11"/>
          </p:nvPr>
        </p:nvSpPr>
        <p:spPr/>
        <p:txBody>
          <a:bodyPr/>
          <a:lstStyle>
            <a:lvl1pPr>
              <a:defRPr dirty="0"/>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fld id="{E0C4F87E-7F1A-4A36-A261-2590DDD21848}" type="slidenum">
              <a:rPr lang="en-US" altLang="en-US"/>
              <a:pPr/>
              <a:t>‹#›</a:t>
            </a:fld>
            <a:endParaRPr lang="en-US" altLang="en-US" dirty="0"/>
          </a:p>
        </p:txBody>
      </p:sp>
    </p:spTree>
    <p:extLst>
      <p:ext uri="{BB962C8B-B14F-4D97-AF65-F5344CB8AC3E}">
        <p14:creationId xmlns:p14="http://schemas.microsoft.com/office/powerpoint/2010/main" val="143358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F69F17-0033-4DA8-9F97-5FD3CBE239B3}" type="datetimeFigureOut">
              <a:rPr lang="en-US" smtClean="0"/>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254DC1-EAE9-4DAC-82A9-B27E525625F0}" type="slidenum">
              <a:rPr lang="en-US" smtClean="0"/>
              <a:t>‹#›</a:t>
            </a:fld>
            <a:endParaRPr lang="en-US" dirty="0"/>
          </a:p>
        </p:txBody>
      </p:sp>
    </p:spTree>
    <p:extLst>
      <p:ext uri="{BB962C8B-B14F-4D97-AF65-F5344CB8AC3E}">
        <p14:creationId xmlns:p14="http://schemas.microsoft.com/office/powerpoint/2010/main" val="1521264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F69F17-0033-4DA8-9F97-5FD3CBE239B3}" type="datetimeFigureOut">
              <a:rPr lang="en-US" smtClean="0"/>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254DC1-EAE9-4DAC-82A9-B27E525625F0}" type="slidenum">
              <a:rPr lang="en-US" smtClean="0"/>
              <a:t>‹#›</a:t>
            </a:fld>
            <a:endParaRPr lang="en-US" dirty="0"/>
          </a:p>
        </p:txBody>
      </p:sp>
    </p:spTree>
    <p:extLst>
      <p:ext uri="{BB962C8B-B14F-4D97-AF65-F5344CB8AC3E}">
        <p14:creationId xmlns:p14="http://schemas.microsoft.com/office/powerpoint/2010/main" val="9326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F69F17-0033-4DA8-9F97-5FD3CBE239B3}" type="datetimeFigureOut">
              <a:rPr lang="en-US" smtClean="0"/>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254DC1-EAE9-4DAC-82A9-B27E525625F0}" type="slidenum">
              <a:rPr lang="en-US" smtClean="0"/>
              <a:t>‹#›</a:t>
            </a:fld>
            <a:endParaRPr lang="en-US" dirty="0"/>
          </a:p>
        </p:txBody>
      </p:sp>
    </p:spTree>
    <p:extLst>
      <p:ext uri="{BB962C8B-B14F-4D97-AF65-F5344CB8AC3E}">
        <p14:creationId xmlns:p14="http://schemas.microsoft.com/office/powerpoint/2010/main" val="315820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F69F17-0033-4DA8-9F97-5FD3CBE239B3}" type="datetimeFigureOut">
              <a:rPr lang="en-US" smtClean="0"/>
              <a:t>9/6/2016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254DC1-EAE9-4DAC-82A9-B27E525625F0}" type="slidenum">
              <a:rPr lang="en-US" smtClean="0"/>
              <a:t>‹#›</a:t>
            </a:fld>
            <a:endParaRPr lang="en-US" dirty="0"/>
          </a:p>
        </p:txBody>
      </p:sp>
    </p:spTree>
    <p:extLst>
      <p:ext uri="{BB962C8B-B14F-4D97-AF65-F5344CB8AC3E}">
        <p14:creationId xmlns:p14="http://schemas.microsoft.com/office/powerpoint/2010/main" val="2503685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F69F17-0033-4DA8-9F97-5FD3CBE239B3}" type="datetimeFigureOut">
              <a:rPr lang="en-US" smtClean="0"/>
              <a:t>9/6/2016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254DC1-EAE9-4DAC-82A9-B27E525625F0}" type="slidenum">
              <a:rPr lang="en-US" smtClean="0"/>
              <a:t>‹#›</a:t>
            </a:fld>
            <a:endParaRPr lang="en-US" dirty="0"/>
          </a:p>
        </p:txBody>
      </p:sp>
    </p:spTree>
    <p:extLst>
      <p:ext uri="{BB962C8B-B14F-4D97-AF65-F5344CB8AC3E}">
        <p14:creationId xmlns:p14="http://schemas.microsoft.com/office/powerpoint/2010/main" val="1875664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69F17-0033-4DA8-9F97-5FD3CBE239B3}" type="datetimeFigureOut">
              <a:rPr lang="en-US" smtClean="0"/>
              <a:t>9/6/2016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254DC1-EAE9-4DAC-82A9-B27E525625F0}" type="slidenum">
              <a:rPr lang="en-US" smtClean="0"/>
              <a:t>‹#›</a:t>
            </a:fld>
            <a:endParaRPr lang="en-US" dirty="0"/>
          </a:p>
        </p:txBody>
      </p:sp>
    </p:spTree>
    <p:extLst>
      <p:ext uri="{BB962C8B-B14F-4D97-AF65-F5344CB8AC3E}">
        <p14:creationId xmlns:p14="http://schemas.microsoft.com/office/powerpoint/2010/main" val="191495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F69F17-0033-4DA8-9F97-5FD3CBE239B3}" type="datetimeFigureOut">
              <a:rPr lang="en-US" smtClean="0"/>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254DC1-EAE9-4DAC-82A9-B27E525625F0}" type="slidenum">
              <a:rPr lang="en-US" smtClean="0"/>
              <a:t>‹#›</a:t>
            </a:fld>
            <a:endParaRPr lang="en-US" dirty="0"/>
          </a:p>
        </p:txBody>
      </p:sp>
    </p:spTree>
    <p:extLst>
      <p:ext uri="{BB962C8B-B14F-4D97-AF65-F5344CB8AC3E}">
        <p14:creationId xmlns:p14="http://schemas.microsoft.com/office/powerpoint/2010/main" val="2721216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F69F17-0033-4DA8-9F97-5FD3CBE239B3}" type="datetimeFigureOut">
              <a:rPr lang="en-US" smtClean="0"/>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254DC1-EAE9-4DAC-82A9-B27E525625F0}" type="slidenum">
              <a:rPr lang="en-US" smtClean="0"/>
              <a:t>‹#›</a:t>
            </a:fld>
            <a:endParaRPr lang="en-US" dirty="0"/>
          </a:p>
        </p:txBody>
      </p:sp>
    </p:spTree>
    <p:extLst>
      <p:ext uri="{BB962C8B-B14F-4D97-AF65-F5344CB8AC3E}">
        <p14:creationId xmlns:p14="http://schemas.microsoft.com/office/powerpoint/2010/main" val="158824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69F17-0033-4DA8-9F97-5FD3CBE239B3}" type="datetimeFigureOut">
              <a:rPr lang="en-US" smtClean="0"/>
              <a:t>9/6/2016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54DC1-EAE9-4DAC-82A9-B27E525625F0}" type="slidenum">
              <a:rPr lang="en-US" smtClean="0"/>
              <a:t>‹#›</a:t>
            </a:fld>
            <a:endParaRPr lang="en-US" dirty="0"/>
          </a:p>
        </p:txBody>
      </p:sp>
    </p:spTree>
    <p:extLst>
      <p:ext uri="{BB962C8B-B14F-4D97-AF65-F5344CB8AC3E}">
        <p14:creationId xmlns:p14="http://schemas.microsoft.com/office/powerpoint/2010/main" val="136178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8686" y="1420943"/>
            <a:ext cx="9144000" cy="2162012"/>
          </a:xfrm>
        </p:spPr>
        <p:txBody>
          <a:bodyPr>
            <a:normAutofit fontScale="90000"/>
          </a:bodyPr>
          <a:lstStyle/>
          <a:p>
            <a:r>
              <a:rPr lang="en-US" sz="4000" b="1" dirty="0" smtClean="0"/>
              <a:t>Partnering Conference</a:t>
            </a:r>
            <a:br>
              <a:rPr lang="en-US" sz="4000" b="1" dirty="0" smtClean="0"/>
            </a:br>
            <a:r>
              <a:rPr lang="en-US" sz="4000" b="1" dirty="0" smtClean="0"/>
              <a:t/>
            </a:r>
            <a:br>
              <a:rPr lang="en-US" sz="4000" b="1" dirty="0" smtClean="0"/>
            </a:br>
            <a:r>
              <a:rPr lang="en-US" sz="4000" b="1" dirty="0" smtClean="0"/>
              <a:t>September 6, 2016</a:t>
            </a:r>
            <a:r>
              <a:rPr lang="en-US" sz="4000" dirty="0"/>
              <a:t/>
            </a:r>
            <a:br>
              <a:rPr lang="en-US" sz="4000" dirty="0"/>
            </a:br>
            <a:r>
              <a:rPr lang="en-US" dirty="0"/>
              <a:t> </a:t>
            </a:r>
            <a:br>
              <a:rPr lang="en-US" dirty="0"/>
            </a:br>
            <a:endParaRPr lang="en-US" dirty="0"/>
          </a:p>
        </p:txBody>
      </p:sp>
      <p:sp>
        <p:nvSpPr>
          <p:cNvPr id="3" name="Subtitle 2"/>
          <p:cNvSpPr>
            <a:spLocks noGrp="1"/>
          </p:cNvSpPr>
          <p:nvPr>
            <p:ph type="subTitle" idx="1"/>
          </p:nvPr>
        </p:nvSpPr>
        <p:spPr>
          <a:xfrm>
            <a:off x="242594" y="2631232"/>
            <a:ext cx="11803226" cy="4292082"/>
          </a:xfrm>
        </p:spPr>
        <p:txBody>
          <a:bodyPr>
            <a:noAutofit/>
          </a:bodyPr>
          <a:lstStyle/>
          <a:p>
            <a:endParaRPr lang="en-US" b="1" dirty="0" smtClean="0"/>
          </a:p>
          <a:p>
            <a:endParaRPr lang="en-US" b="1" dirty="0"/>
          </a:p>
          <a:p>
            <a:r>
              <a:rPr lang="en-US" sz="4000" b="1" dirty="0" smtClean="0"/>
              <a:t>KYTC “Pause 50”</a:t>
            </a:r>
          </a:p>
          <a:p>
            <a:r>
              <a:rPr lang="en-US" sz="4000" b="1" dirty="0" smtClean="0"/>
              <a:t>and</a:t>
            </a:r>
          </a:p>
          <a:p>
            <a:r>
              <a:rPr lang="en-US" sz="4000" b="1" dirty="0" smtClean="0"/>
              <a:t>Cash Flow Management</a:t>
            </a:r>
          </a:p>
          <a:p>
            <a:endParaRPr lang="en-US" sz="2800" b="1" dirty="0"/>
          </a:p>
          <a:p>
            <a:endParaRPr lang="en-US" sz="2800" dirty="0"/>
          </a:p>
        </p:txBody>
      </p:sp>
    </p:spTree>
    <p:extLst>
      <p:ext uri="{BB962C8B-B14F-4D97-AF65-F5344CB8AC3E}">
        <p14:creationId xmlns:p14="http://schemas.microsoft.com/office/powerpoint/2010/main" val="608447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6392" y="347922"/>
            <a:ext cx="9144000" cy="1947408"/>
          </a:xfrm>
        </p:spPr>
        <p:txBody>
          <a:bodyPr>
            <a:normAutofit/>
          </a:bodyPr>
          <a:lstStyle/>
          <a:p>
            <a:r>
              <a:rPr lang="en-US" dirty="0"/>
              <a:t> </a:t>
            </a:r>
            <a:br>
              <a:rPr lang="en-US" dirty="0"/>
            </a:br>
            <a:endParaRPr lang="en-US" dirty="0"/>
          </a:p>
        </p:txBody>
      </p:sp>
      <p:sp>
        <p:nvSpPr>
          <p:cNvPr id="3" name="Subtitle 2"/>
          <p:cNvSpPr>
            <a:spLocks noGrp="1"/>
          </p:cNvSpPr>
          <p:nvPr>
            <p:ph type="subTitle" idx="1"/>
          </p:nvPr>
        </p:nvSpPr>
        <p:spPr>
          <a:xfrm>
            <a:off x="233263" y="895739"/>
            <a:ext cx="11803226" cy="6316823"/>
          </a:xfrm>
        </p:spPr>
        <p:txBody>
          <a:bodyPr>
            <a:noAutofit/>
          </a:bodyPr>
          <a:lstStyle/>
          <a:p>
            <a:r>
              <a:rPr lang="en-US" sz="4000" b="1" dirty="0" smtClean="0"/>
              <a:t>Questions?</a:t>
            </a:r>
            <a:r>
              <a:rPr lang="en-US" sz="4000" dirty="0"/>
              <a:t/>
            </a:r>
            <a:br>
              <a:rPr lang="en-US" sz="4000" dirty="0"/>
            </a:br>
            <a:endParaRPr lang="en-US" sz="4000" dirty="0"/>
          </a:p>
        </p:txBody>
      </p:sp>
    </p:spTree>
    <p:extLst>
      <p:ext uri="{BB962C8B-B14F-4D97-AF65-F5344CB8AC3E}">
        <p14:creationId xmlns:p14="http://schemas.microsoft.com/office/powerpoint/2010/main" val="2089030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Arial" panose="020B0604020202020204" pitchFamily="34" charset="0"/>
                <a:cs typeface="Arial" panose="020B0604020202020204" pitchFamily="34" charset="0"/>
              </a:rPr>
              <a:t>Road Fund/Federal Fund Project and Maintenance-Related Spending</a:t>
            </a:r>
          </a:p>
        </p:txBody>
      </p:sp>
      <p:sp>
        <p:nvSpPr>
          <p:cNvPr id="3" name="Slide Number Placeholder 2"/>
          <p:cNvSpPr>
            <a:spLocks noGrp="1"/>
          </p:cNvSpPr>
          <p:nvPr>
            <p:ph type="sldNum" sz="quarter" idx="12"/>
          </p:nvPr>
        </p:nvSpPr>
        <p:spPr/>
        <p:txBody>
          <a:bodyPr>
            <a:normAutofit/>
          </a:bodyPr>
          <a:lstStyle/>
          <a:p>
            <a:fld id="{CD02B2E5-B970-4B27-9ECC-203B38F42BF9}" type="slidenum">
              <a:rPr lang="en-US" smtClean="0"/>
              <a:pPr/>
              <a:t>11</a:t>
            </a:fld>
            <a:endParaRPr lang="en-US" dirty="0"/>
          </a:p>
        </p:txBody>
      </p:sp>
      <p:graphicFrame>
        <p:nvGraphicFramePr>
          <p:cNvPr id="7" name="Content Placeholder 6"/>
          <p:cNvGraphicFramePr>
            <a:graphicFrameLocks noGrp="1"/>
          </p:cNvGraphicFramePr>
          <p:nvPr>
            <p:ph sz="quarter" idx="1"/>
            <p:extLst/>
          </p:nvPr>
        </p:nvGraphicFramePr>
        <p:xfrm>
          <a:off x="1676400" y="1600200"/>
          <a:ext cx="88392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3851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latin typeface="Arial" panose="020B0604020202020204" pitchFamily="34" charset="0"/>
                <a:cs typeface="Arial" panose="020B0604020202020204" pitchFamily="34" charset="0"/>
              </a:rPr>
              <a:t>Summary of Authorized State Funded Projects by Phase</a:t>
            </a:r>
          </a:p>
        </p:txBody>
      </p:sp>
      <p:sp>
        <p:nvSpPr>
          <p:cNvPr id="3" name="Slide Number Placeholder 2"/>
          <p:cNvSpPr>
            <a:spLocks noGrp="1"/>
          </p:cNvSpPr>
          <p:nvPr>
            <p:ph type="sldNum" sz="quarter" idx="12"/>
          </p:nvPr>
        </p:nvSpPr>
        <p:spPr/>
        <p:txBody>
          <a:bodyPr>
            <a:normAutofit/>
          </a:bodyPr>
          <a:lstStyle/>
          <a:p>
            <a:fld id="{CD02B2E5-B970-4B27-9ECC-203B38F42BF9}" type="slidenum">
              <a:rPr lang="en-US" smtClean="0"/>
              <a:pPr/>
              <a:t>12</a:t>
            </a:fld>
            <a:endParaRPr lang="en-US" dirty="0"/>
          </a:p>
        </p:txBody>
      </p:sp>
      <p:graphicFrame>
        <p:nvGraphicFramePr>
          <p:cNvPr id="5" name="Content Placeholder 4"/>
          <p:cNvGraphicFramePr>
            <a:graphicFrameLocks noGrp="1"/>
          </p:cNvGraphicFramePr>
          <p:nvPr>
            <p:ph sz="quarter" idx="1"/>
            <p:extLst/>
          </p:nvPr>
        </p:nvGraphicFramePr>
        <p:xfrm>
          <a:off x="2362200" y="1752602"/>
          <a:ext cx="7531100" cy="4476749"/>
        </p:xfrm>
        <a:graphic>
          <a:graphicData uri="http://schemas.openxmlformats.org/drawingml/2006/table">
            <a:tbl>
              <a:tblPr>
                <a:tableStyleId>{5C22544A-7EE6-4342-B048-85BDC9FD1C3A}</a:tableStyleId>
              </a:tblPr>
              <a:tblGrid>
                <a:gridCol w="1075409"/>
                <a:gridCol w="2396995"/>
                <a:gridCol w="2439105"/>
                <a:gridCol w="1619591"/>
              </a:tblGrid>
              <a:tr h="562103">
                <a:tc>
                  <a:txBody>
                    <a:bodyPr/>
                    <a:lstStyle/>
                    <a:p>
                      <a:pPr algn="ctr" fontAlgn="b"/>
                      <a:r>
                        <a:rPr lang="en-US" sz="2000" u="none" strike="noStrike" dirty="0">
                          <a:effectLst/>
                          <a:latin typeface="Arial" panose="020B0604020202020204" pitchFamily="34" charset="0"/>
                          <a:cs typeface="Arial" panose="020B0604020202020204" pitchFamily="34" charset="0"/>
                        </a:rPr>
                        <a:t>Phase</a:t>
                      </a:r>
                      <a:endParaRPr lang="en-US" sz="2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000" u="none" strike="noStrike" dirty="0">
                          <a:effectLst/>
                          <a:latin typeface="Arial" panose="020B0604020202020204" pitchFamily="34" charset="0"/>
                          <a:cs typeface="Arial" panose="020B0604020202020204" pitchFamily="34" charset="0"/>
                        </a:rPr>
                        <a:t># of Projects/Phases</a:t>
                      </a:r>
                      <a:endParaRPr lang="en-US" sz="2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000" u="none" strike="noStrike" dirty="0">
                          <a:effectLst/>
                          <a:latin typeface="Arial" panose="020B0604020202020204" pitchFamily="34" charset="0"/>
                          <a:cs typeface="Arial" panose="020B0604020202020204" pitchFamily="34" charset="0"/>
                        </a:rPr>
                        <a:t> Amount </a:t>
                      </a:r>
                      <a:endParaRPr lang="en-US" sz="2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000" u="none" strike="noStrike" dirty="0">
                          <a:effectLst/>
                          <a:latin typeface="Arial" panose="020B0604020202020204" pitchFamily="34" charset="0"/>
                          <a:cs typeface="Arial" panose="020B0604020202020204" pitchFamily="34" charset="0"/>
                        </a:rPr>
                        <a:t>Percent</a:t>
                      </a:r>
                      <a:endParaRPr lang="en-US" sz="2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tc>
              </a:tr>
              <a:tr h="652441">
                <a:tc>
                  <a:txBody>
                    <a:bodyPr/>
                    <a:lstStyle/>
                    <a:p>
                      <a:pPr algn="ctr" fontAlgn="b"/>
                      <a:r>
                        <a:rPr lang="en-US" sz="2000" u="none" strike="noStrike" dirty="0">
                          <a:effectLst/>
                          <a:latin typeface="Arial" panose="020B0604020202020204" pitchFamily="34" charset="0"/>
                          <a:cs typeface="Arial" panose="020B0604020202020204" pitchFamily="34" charset="0"/>
                        </a:rPr>
                        <a:t>P</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000" u="none" strike="noStrike" dirty="0">
                          <a:effectLst/>
                          <a:latin typeface="Arial" panose="020B0604020202020204" pitchFamily="34" charset="0"/>
                          <a:cs typeface="Arial" panose="020B0604020202020204" pitchFamily="34" charset="0"/>
                        </a:rPr>
                        <a:t>18</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              2,826,452.51 </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000" u="none" strike="noStrike" dirty="0">
                          <a:effectLst/>
                          <a:latin typeface="Arial" panose="020B0604020202020204" pitchFamily="34" charset="0"/>
                          <a:cs typeface="Arial" panose="020B0604020202020204" pitchFamily="34" charset="0"/>
                        </a:rPr>
                        <a:t>0.3</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652441">
                <a:tc>
                  <a:txBody>
                    <a:bodyPr/>
                    <a:lstStyle/>
                    <a:p>
                      <a:pPr algn="ctr" fontAlgn="b"/>
                      <a:r>
                        <a:rPr lang="en-US" sz="2000" u="none" strike="noStrike" dirty="0">
                          <a:effectLst/>
                          <a:latin typeface="Arial" panose="020B0604020202020204" pitchFamily="34" charset="0"/>
                          <a:cs typeface="Arial" panose="020B0604020202020204" pitchFamily="34" charset="0"/>
                        </a:rPr>
                        <a:t>D</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000" u="none" strike="noStrike" dirty="0">
                          <a:effectLst/>
                          <a:latin typeface="Arial" panose="020B0604020202020204" pitchFamily="34" charset="0"/>
                          <a:cs typeface="Arial" panose="020B0604020202020204" pitchFamily="34" charset="0"/>
                        </a:rPr>
                        <a:t>304</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            93,431,561.47 </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000" u="none" strike="noStrike" dirty="0">
                          <a:effectLst/>
                          <a:latin typeface="Arial" panose="020B0604020202020204" pitchFamily="34" charset="0"/>
                          <a:cs typeface="Arial" panose="020B0604020202020204" pitchFamily="34" charset="0"/>
                        </a:rPr>
                        <a:t>10.8</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652441">
                <a:tc>
                  <a:txBody>
                    <a:bodyPr/>
                    <a:lstStyle/>
                    <a:p>
                      <a:pPr algn="ctr" fontAlgn="b"/>
                      <a:r>
                        <a:rPr lang="en-US" sz="2000" u="none" strike="noStrike" dirty="0">
                          <a:effectLst/>
                          <a:latin typeface="Arial" panose="020B0604020202020204" pitchFamily="34" charset="0"/>
                          <a:cs typeface="Arial" panose="020B0604020202020204" pitchFamily="34" charset="0"/>
                        </a:rPr>
                        <a:t>R</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FFFF00"/>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183</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FFFF00"/>
                    </a:solidFill>
                  </a:tcPr>
                </a:tc>
                <a:tc>
                  <a:txBody>
                    <a:bodyPr/>
                    <a:lstStyle/>
                    <a:p>
                      <a:pPr algn="l" fontAlgn="b"/>
                      <a:r>
                        <a:rPr lang="en-US" sz="2000" u="none" strike="noStrike" dirty="0">
                          <a:effectLst/>
                          <a:latin typeface="Arial" panose="020B0604020202020204" pitchFamily="34" charset="0"/>
                          <a:cs typeface="Arial" panose="020B0604020202020204" pitchFamily="34" charset="0"/>
                        </a:rPr>
                        <a:t>          164,968,146.45 </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FFFF00"/>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19.1</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FFFF00"/>
                    </a:solidFill>
                  </a:tcPr>
                </a:tc>
              </a:tr>
              <a:tr h="652441">
                <a:tc>
                  <a:txBody>
                    <a:bodyPr/>
                    <a:lstStyle/>
                    <a:p>
                      <a:pPr algn="ctr" fontAlgn="b"/>
                      <a:r>
                        <a:rPr lang="en-US" sz="2000" u="none" strike="noStrike" dirty="0">
                          <a:effectLst/>
                          <a:latin typeface="Arial" panose="020B0604020202020204" pitchFamily="34" charset="0"/>
                          <a:cs typeface="Arial" panose="020B0604020202020204" pitchFamily="34" charset="0"/>
                        </a:rPr>
                        <a:t>U</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mpd="sng">
                      <a:noFill/>
                    </a:lnB>
                    <a:solidFill>
                      <a:srgbClr val="FFFF00"/>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174</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mpd="sng">
                      <a:noFill/>
                    </a:lnB>
                    <a:solidFill>
                      <a:srgbClr val="FFFF00"/>
                    </a:solidFill>
                  </a:tcPr>
                </a:tc>
                <a:tc>
                  <a:txBody>
                    <a:bodyPr/>
                    <a:lstStyle/>
                    <a:p>
                      <a:pPr algn="l" fontAlgn="b"/>
                      <a:r>
                        <a:rPr lang="en-US" sz="2000" u="none" strike="noStrike" dirty="0">
                          <a:effectLst/>
                          <a:latin typeface="Arial" panose="020B0604020202020204" pitchFamily="34" charset="0"/>
                          <a:cs typeface="Arial" panose="020B0604020202020204" pitchFamily="34" charset="0"/>
                        </a:rPr>
                        <a:t>          168,940,615.03 </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mpd="sng">
                      <a:noFill/>
                    </a:lnB>
                    <a:solidFill>
                      <a:srgbClr val="FFFF00"/>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19.5</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mpd="sng">
                      <a:noFill/>
                    </a:lnB>
                    <a:solidFill>
                      <a:srgbClr val="FFFF00"/>
                    </a:solidFill>
                  </a:tcPr>
                </a:tc>
              </a:tr>
              <a:tr h="652441">
                <a:tc>
                  <a:txBody>
                    <a:bodyPr/>
                    <a:lstStyle/>
                    <a:p>
                      <a:pPr algn="ctr" fontAlgn="b"/>
                      <a:r>
                        <a:rPr lang="en-US" sz="2000" u="none" strike="noStrike" dirty="0">
                          <a:effectLst/>
                          <a:latin typeface="Arial" panose="020B0604020202020204" pitchFamily="34" charset="0"/>
                          <a:cs typeface="Arial" panose="020B0604020202020204" pitchFamily="34" charset="0"/>
                        </a:rPr>
                        <a:t>C</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latin typeface="Arial" panose="020B0604020202020204" pitchFamily="34" charset="0"/>
                          <a:cs typeface="Arial" panose="020B0604020202020204" pitchFamily="34" charset="0"/>
                        </a:rPr>
                        <a:t>390</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          434,184,457.26 </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latin typeface="Arial" panose="020B0604020202020204" pitchFamily="34" charset="0"/>
                          <a:cs typeface="Arial" panose="020B0604020202020204" pitchFamily="34" charset="0"/>
                        </a:rPr>
                        <a:t>50.2</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2441">
                <a:tc>
                  <a:txBody>
                    <a:bodyPr/>
                    <a:lstStyle/>
                    <a:p>
                      <a:pPr algn="ctr" fontAlgn="b"/>
                      <a:r>
                        <a:rPr lang="en-US" sz="2000" u="none" strike="noStrike" dirty="0">
                          <a:effectLst/>
                          <a:latin typeface="Arial" panose="020B0604020202020204" pitchFamily="34" charset="0"/>
                          <a:cs typeface="Arial" panose="020B0604020202020204" pitchFamily="34" charset="0"/>
                        </a:rPr>
                        <a:t>Totals</a:t>
                      </a:r>
                      <a:endParaRPr lang="en-US" sz="2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latin typeface="Arial" panose="020B0604020202020204" pitchFamily="34" charset="0"/>
                          <a:cs typeface="Arial" panose="020B0604020202020204" pitchFamily="34" charset="0"/>
                        </a:rPr>
                        <a:t>                            1,069 </a:t>
                      </a:r>
                      <a:endParaRPr lang="en-US" sz="2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n-US" sz="2000" u="none" strike="noStrike" dirty="0">
                          <a:effectLst/>
                          <a:latin typeface="Arial" panose="020B0604020202020204" pitchFamily="34" charset="0"/>
                          <a:cs typeface="Arial" panose="020B0604020202020204" pitchFamily="34" charset="0"/>
                        </a:rPr>
                        <a:t>          864,351,232.72 </a:t>
                      </a:r>
                      <a:endParaRPr lang="en-US" sz="2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latin typeface="Arial" panose="020B0604020202020204" pitchFamily="34" charset="0"/>
                          <a:cs typeface="Arial" panose="020B0604020202020204" pitchFamily="34" charset="0"/>
                        </a:rPr>
                        <a:t>100.0</a:t>
                      </a:r>
                      <a:endParaRPr lang="en-US" sz="2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938104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676400" y="228600"/>
            <a:ext cx="8763000" cy="762000"/>
          </a:xfrm>
        </p:spPr>
        <p:txBody>
          <a:bodyPr>
            <a:normAutofit/>
          </a:bodyPr>
          <a:lstStyle/>
          <a:p>
            <a:pPr algn="ctr" eaLnBrk="1" hangingPunct="1"/>
            <a:r>
              <a:rPr lang="en-US" sz="3200" b="1" dirty="0">
                <a:latin typeface="Arial" pitchFamily="34" charset="0"/>
                <a:cs typeface="Arial" pitchFamily="34" charset="0"/>
              </a:rPr>
              <a:t>Economic Development Bonds</a:t>
            </a:r>
          </a:p>
        </p:txBody>
      </p:sp>
      <p:sp>
        <p:nvSpPr>
          <p:cNvPr id="19460" name="Rectangle 7"/>
          <p:cNvSpPr>
            <a:spLocks noGrp="1" noChangeArrowheads="1"/>
          </p:cNvSpPr>
          <p:nvPr>
            <p:ph idx="1"/>
          </p:nvPr>
        </p:nvSpPr>
        <p:spPr>
          <a:xfrm>
            <a:off x="1789546" y="1239982"/>
            <a:ext cx="8763000" cy="4648200"/>
          </a:xfrm>
        </p:spPr>
        <p:txBody>
          <a:bodyPr>
            <a:normAutofit fontScale="77500" lnSpcReduction="20000"/>
          </a:bodyPr>
          <a:lstStyle/>
          <a:p>
            <a:pPr eaLnBrk="1" hangingPunct="1">
              <a:buFontTx/>
              <a:buNone/>
            </a:pPr>
            <a:endParaRPr lang="en-US" b="1" dirty="0" smtClean="0">
              <a:latin typeface="Arial" pitchFamily="34" charset="0"/>
              <a:cs typeface="Arial" pitchFamily="34" charset="0"/>
            </a:endParaRPr>
          </a:p>
          <a:p>
            <a:pPr eaLnBrk="1" hangingPunct="1">
              <a:buFontTx/>
              <a:buNone/>
            </a:pPr>
            <a:r>
              <a:rPr lang="en-US" b="1" dirty="0" smtClean="0">
                <a:latin typeface="Arial" pitchFamily="34" charset="0"/>
                <a:cs typeface="Arial" pitchFamily="34" charset="0"/>
              </a:rPr>
              <a:t>2005 </a:t>
            </a:r>
            <a:r>
              <a:rPr lang="en-US" b="1" dirty="0">
                <a:latin typeface="Arial" pitchFamily="34" charset="0"/>
                <a:cs typeface="Arial" pitchFamily="34" charset="0"/>
              </a:rPr>
              <a:t>GA Authorization</a:t>
            </a:r>
            <a:r>
              <a:rPr lang="en-US" dirty="0">
                <a:latin typeface="Arial" pitchFamily="34" charset="0"/>
                <a:cs typeface="Arial" pitchFamily="34" charset="0"/>
              </a:rPr>
              <a:t> </a:t>
            </a:r>
            <a:r>
              <a:rPr lang="en-US" b="1" dirty="0" smtClean="0">
                <a:latin typeface="Arial" pitchFamily="34" charset="0"/>
                <a:cs typeface="Arial" pitchFamily="34" charset="0"/>
              </a:rPr>
              <a:t>(State)</a:t>
            </a:r>
            <a:r>
              <a:rPr lang="en-US" dirty="0">
                <a:latin typeface="Arial" pitchFamily="34" charset="0"/>
                <a:cs typeface="Arial" pitchFamily="34" charset="0"/>
              </a:rPr>
              <a:t>			   </a:t>
            </a:r>
            <a:r>
              <a:rPr lang="en-US" dirty="0" smtClean="0">
                <a:latin typeface="Arial" pitchFamily="34" charset="0"/>
                <a:cs typeface="Arial" pitchFamily="34" charset="0"/>
              </a:rPr>
              <a:t> </a:t>
            </a:r>
            <a:r>
              <a:rPr lang="en-US" b="1" dirty="0" smtClean="0">
                <a:latin typeface="Arial" pitchFamily="34" charset="0"/>
                <a:cs typeface="Arial" pitchFamily="34" charset="0"/>
              </a:rPr>
              <a:t>$300,000,000</a:t>
            </a:r>
          </a:p>
          <a:p>
            <a:pPr marL="0" indent="0">
              <a:buNone/>
            </a:pPr>
            <a:endParaRPr lang="en-US" dirty="0" smtClean="0">
              <a:latin typeface="Arial" pitchFamily="34" charset="0"/>
              <a:cs typeface="Arial" pitchFamily="34" charset="0"/>
            </a:endParaRPr>
          </a:p>
          <a:p>
            <a:pPr eaLnBrk="1" hangingPunct="1">
              <a:buFontTx/>
              <a:buNone/>
            </a:pPr>
            <a:r>
              <a:rPr lang="en-US" b="1" dirty="0" smtClean="0">
                <a:latin typeface="Arial" pitchFamily="34" charset="0"/>
                <a:cs typeface="Arial" pitchFamily="34" charset="0"/>
              </a:rPr>
              <a:t>2006 </a:t>
            </a:r>
            <a:r>
              <a:rPr lang="en-US" b="1" dirty="0">
                <a:latin typeface="Arial" pitchFamily="34" charset="0"/>
                <a:cs typeface="Arial" pitchFamily="34" charset="0"/>
              </a:rPr>
              <a:t>GA </a:t>
            </a:r>
            <a:r>
              <a:rPr lang="en-US" b="1" dirty="0" smtClean="0">
                <a:latin typeface="Arial" pitchFamily="34" charset="0"/>
                <a:cs typeface="Arial" pitchFamily="34" charset="0"/>
              </a:rPr>
              <a:t>Authorization (State)</a:t>
            </a:r>
            <a:r>
              <a:rPr lang="en-US" dirty="0" smtClean="0">
                <a:latin typeface="Arial" pitchFamily="34" charset="0"/>
                <a:cs typeface="Arial" pitchFamily="34" charset="0"/>
              </a:rPr>
              <a:t> </a:t>
            </a:r>
            <a:r>
              <a:rPr lang="en-US" dirty="0">
                <a:latin typeface="Arial" pitchFamily="34" charset="0"/>
                <a:cs typeface="Arial" pitchFamily="34" charset="0"/>
              </a:rPr>
              <a:t>		           	 </a:t>
            </a:r>
            <a:r>
              <a:rPr lang="en-US" dirty="0" smtClean="0">
                <a:latin typeface="Arial" pitchFamily="34" charset="0"/>
                <a:cs typeface="Arial" pitchFamily="34" charset="0"/>
              </a:rPr>
              <a:t>   </a:t>
            </a:r>
            <a:r>
              <a:rPr lang="en-US" b="1" dirty="0" smtClean="0">
                <a:latin typeface="Arial" pitchFamily="34" charset="0"/>
                <a:cs typeface="Arial" pitchFamily="34" charset="0"/>
              </a:rPr>
              <a:t>$350,000,000</a:t>
            </a:r>
            <a:endParaRPr lang="en-US" b="1" dirty="0">
              <a:latin typeface="Arial" pitchFamily="34" charset="0"/>
              <a:cs typeface="Arial" pitchFamily="34" charset="0"/>
            </a:endParaRPr>
          </a:p>
          <a:p>
            <a:pPr eaLnBrk="1" hangingPunct="1">
              <a:buFontTx/>
              <a:buNone/>
            </a:pPr>
            <a:endParaRPr lang="en-US" b="1" dirty="0">
              <a:latin typeface="Arial" pitchFamily="34" charset="0"/>
              <a:cs typeface="Arial" pitchFamily="34" charset="0"/>
            </a:endParaRPr>
          </a:p>
          <a:p>
            <a:pPr eaLnBrk="1" hangingPunct="1">
              <a:buFontTx/>
              <a:buNone/>
            </a:pPr>
            <a:r>
              <a:rPr lang="en-US" b="1" dirty="0">
                <a:latin typeface="Arial" pitchFamily="34" charset="0"/>
                <a:cs typeface="Arial" pitchFamily="34" charset="0"/>
              </a:rPr>
              <a:t>2009 GA Authorization (State)			 </a:t>
            </a:r>
            <a:r>
              <a:rPr lang="en-US" b="1" dirty="0" smtClean="0">
                <a:latin typeface="Arial" pitchFamily="34" charset="0"/>
                <a:cs typeface="Arial" pitchFamily="34" charset="0"/>
              </a:rPr>
              <a:t>   $</a:t>
            </a:r>
            <a:r>
              <a:rPr lang="en-US" b="1" dirty="0">
                <a:latin typeface="Arial" pitchFamily="34" charset="0"/>
                <a:cs typeface="Arial" pitchFamily="34" charset="0"/>
              </a:rPr>
              <a:t>400,000,000</a:t>
            </a:r>
            <a:endParaRPr lang="en-US" dirty="0">
              <a:latin typeface="Arial" pitchFamily="34" charset="0"/>
              <a:cs typeface="Arial" pitchFamily="34" charset="0"/>
            </a:endParaRPr>
          </a:p>
          <a:p>
            <a:pPr eaLnBrk="1" hangingPunct="1">
              <a:buFontTx/>
              <a:buNone/>
            </a:pPr>
            <a:endParaRPr lang="en-US" b="1" dirty="0">
              <a:latin typeface="Arial" pitchFamily="34" charset="0"/>
              <a:cs typeface="Arial" pitchFamily="34" charset="0"/>
            </a:endParaRPr>
          </a:p>
          <a:p>
            <a:pPr eaLnBrk="1" hangingPunct="1">
              <a:buFontTx/>
              <a:buNone/>
            </a:pPr>
            <a:r>
              <a:rPr lang="en-US" b="1" dirty="0">
                <a:latin typeface="Arial" pitchFamily="34" charset="0"/>
                <a:cs typeface="Arial" pitchFamily="34" charset="0"/>
              </a:rPr>
              <a:t>2010 GA </a:t>
            </a:r>
            <a:r>
              <a:rPr lang="en-US" b="1" dirty="0" smtClean="0">
                <a:latin typeface="Arial" pitchFamily="34" charset="0"/>
                <a:cs typeface="Arial" pitchFamily="34" charset="0"/>
              </a:rPr>
              <a:t>Authorization (State)</a:t>
            </a:r>
            <a:r>
              <a:rPr lang="en-US" dirty="0">
                <a:latin typeface="Arial" pitchFamily="34" charset="0"/>
                <a:cs typeface="Arial" pitchFamily="34" charset="0"/>
              </a:rPr>
              <a:t>			   </a:t>
            </a:r>
            <a:r>
              <a:rPr lang="en-US" dirty="0" smtClean="0">
                <a:latin typeface="Arial" pitchFamily="34" charset="0"/>
                <a:cs typeface="Arial" pitchFamily="34" charset="0"/>
              </a:rPr>
              <a:t> </a:t>
            </a:r>
            <a:r>
              <a:rPr lang="en-US" b="1" dirty="0" smtClean="0">
                <a:latin typeface="Arial" pitchFamily="34" charset="0"/>
                <a:cs typeface="Arial" pitchFamily="34" charset="0"/>
              </a:rPr>
              <a:t>$400,000,000</a:t>
            </a:r>
            <a:endParaRPr lang="en-US" dirty="0" smtClean="0">
              <a:latin typeface="Arial" pitchFamily="34" charset="0"/>
              <a:cs typeface="Arial" pitchFamily="34" charset="0"/>
            </a:endParaRPr>
          </a:p>
          <a:p>
            <a:pPr lvl="2">
              <a:buNone/>
            </a:pPr>
            <a:r>
              <a:rPr lang="en-US" sz="2800" dirty="0">
                <a:solidFill>
                  <a:srgbClr val="FF0000"/>
                </a:solidFill>
                <a:latin typeface="Arial" pitchFamily="34" charset="0"/>
                <a:cs typeface="Arial" pitchFamily="34" charset="0"/>
              </a:rPr>
              <a:t>						</a:t>
            </a:r>
          </a:p>
          <a:p>
            <a:pPr>
              <a:buNone/>
            </a:pPr>
            <a:r>
              <a:rPr lang="en-US" dirty="0">
                <a:solidFill>
                  <a:srgbClr val="FF0000"/>
                </a:solidFill>
                <a:latin typeface="Arial" pitchFamily="34" charset="0"/>
                <a:cs typeface="Arial" pitchFamily="34" charset="0"/>
              </a:rPr>
              <a:t>Program Total	</a:t>
            </a:r>
            <a:r>
              <a:rPr lang="en-US" b="1" dirty="0">
                <a:solidFill>
                  <a:srgbClr val="FF0000"/>
                </a:solidFill>
                <a:latin typeface="Arial" pitchFamily="34" charset="0"/>
                <a:cs typeface="Arial" pitchFamily="34" charset="0"/>
              </a:rPr>
              <a:t>			                    	</a:t>
            </a:r>
            <a:r>
              <a:rPr lang="en-US" b="1" dirty="0" smtClean="0">
                <a:solidFill>
                  <a:srgbClr val="FF0000"/>
                </a:solidFill>
                <a:latin typeface="Arial" pitchFamily="34" charset="0"/>
                <a:cs typeface="Arial" pitchFamily="34" charset="0"/>
              </a:rPr>
              <a:t> $1,450,000,000</a:t>
            </a:r>
            <a:endParaRPr lang="en-US" b="1" dirty="0">
              <a:solidFill>
                <a:srgbClr val="FF0000"/>
              </a:solidFill>
              <a:latin typeface="Arial" pitchFamily="34" charset="0"/>
              <a:cs typeface="Arial" pitchFamily="34" charset="0"/>
            </a:endParaRPr>
          </a:p>
        </p:txBody>
      </p:sp>
      <p:cxnSp>
        <p:nvCxnSpPr>
          <p:cNvPr id="6" name="Straight Connector 5"/>
          <p:cNvCxnSpPr/>
          <p:nvPr/>
        </p:nvCxnSpPr>
        <p:spPr>
          <a:xfrm>
            <a:off x="7795118" y="4380470"/>
            <a:ext cx="2514600" cy="0"/>
          </a:xfrm>
          <a:prstGeom prst="line">
            <a:avLst/>
          </a:prstGeom>
          <a:ln w="25400" cmpd="sng"/>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459346" y="5902037"/>
            <a:ext cx="8850372" cy="369332"/>
          </a:xfrm>
          <a:prstGeom prst="rect">
            <a:avLst/>
          </a:prstGeom>
          <a:noFill/>
        </p:spPr>
        <p:txBody>
          <a:bodyPr wrap="none" rtlCol="0">
            <a:spAutoFit/>
          </a:bodyPr>
          <a:lstStyle/>
          <a:p>
            <a:r>
              <a:rPr lang="en-US" b="1" u="sng" dirty="0" smtClean="0"/>
              <a:t>*There is $125 million left in bonds to issue for Economic Development (Highway) projects.</a:t>
            </a:r>
            <a:endParaRPr lang="en-US" b="1" u="sng" dirty="0"/>
          </a:p>
        </p:txBody>
      </p:sp>
    </p:spTree>
    <p:extLst>
      <p:ext uri="{BB962C8B-B14F-4D97-AF65-F5344CB8AC3E}">
        <p14:creationId xmlns:p14="http://schemas.microsoft.com/office/powerpoint/2010/main" val="205908429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309"/>
            <a:ext cx="10051473" cy="1570182"/>
          </a:xfrm>
        </p:spPr>
        <p:txBody>
          <a:bodyPr>
            <a:noAutofit/>
          </a:bodyPr>
          <a:lstStyle/>
          <a:p>
            <a:pPr algn="ctr" fontAlgn="b"/>
            <a:r>
              <a:rPr lang="en-US" sz="2800" b="1" dirty="0" smtClean="0">
                <a:latin typeface="Arial" panose="020B0604020202020204" pitchFamily="34" charset="0"/>
                <a:cs typeface="Arial" panose="020B0604020202020204" pitchFamily="34" charset="0"/>
              </a:rPr>
              <a:t>Funding Status - </a:t>
            </a:r>
            <a:r>
              <a:rPr lang="en-US" sz="2800" b="1" dirty="0">
                <a:latin typeface="Arial" panose="020B0604020202020204" pitchFamily="34" charset="0"/>
                <a:cs typeface="Arial" panose="020B0604020202020204" pitchFamily="34" charset="0"/>
              </a:rPr>
              <a:t>Summary</a:t>
            </a:r>
            <a:br>
              <a:rPr lang="en-US" sz="2800" b="1" dirty="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Economic Development Bond Project Accounts </a:t>
            </a: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Life-to-Date through July 2016</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nvPr>
        </p:nvGraphicFramePr>
        <p:xfrm>
          <a:off x="2355272" y="1690688"/>
          <a:ext cx="7285859" cy="4279287"/>
        </p:xfrm>
        <a:graphic>
          <a:graphicData uri="http://schemas.openxmlformats.org/drawingml/2006/table">
            <a:tbl>
              <a:tblPr>
                <a:tableStyleId>{5C22544A-7EE6-4342-B048-85BDC9FD1C3A}</a:tableStyleId>
              </a:tblPr>
              <a:tblGrid>
                <a:gridCol w="271711"/>
                <a:gridCol w="402534"/>
                <a:gridCol w="4568756"/>
                <a:gridCol w="1670515"/>
                <a:gridCol w="372343"/>
              </a:tblGrid>
              <a:tr h="229485">
                <a:tc>
                  <a:txBody>
                    <a:bodyPr/>
                    <a:lstStyle/>
                    <a:p>
                      <a:pPr algn="l" fontAlgn="b"/>
                      <a:endParaRPr lang="en-US" sz="12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2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r>
              <a:tr h="240893">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c gridSpan="2">
                  <a:txBody>
                    <a:bodyPr/>
                    <a:lstStyle/>
                    <a:p>
                      <a:pPr algn="l" fontAlgn="b"/>
                      <a:r>
                        <a:rPr lang="en-US" sz="1200" u="none" strike="noStrike">
                          <a:effectLst/>
                        </a:rPr>
                        <a:t>Bond Project Accounts - SUMMARY</a:t>
                      </a:r>
                      <a:endParaRPr lang="en-US" sz="1200" b="1"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r>
              <a:tr h="229485">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r>
              <a:tr h="240893">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c gridSpan="2">
                  <a:txBody>
                    <a:bodyPr/>
                    <a:lstStyle/>
                    <a:p>
                      <a:pPr algn="l" fontAlgn="b"/>
                      <a:r>
                        <a:rPr lang="en-US" sz="1200" u="none" strike="noStrike" dirty="0">
                          <a:effectLst/>
                        </a:rPr>
                        <a:t>Available Budget:</a:t>
                      </a:r>
                      <a:endParaRPr lang="en-US" sz="1200" b="1" i="0" u="none" strike="noStrike" dirty="0">
                        <a:solidFill>
                          <a:srgbClr val="000000"/>
                        </a:solidFill>
                        <a:effectLst/>
                        <a:latin typeface="Arial" panose="020B0604020202020204" pitchFamily="34" charset="0"/>
                      </a:endParaRPr>
                    </a:p>
                  </a:txBody>
                  <a:tcPr marL="0" marR="0" marT="0" marB="0" anchor="b"/>
                </a:tc>
                <a:tc hMerge="1">
                  <a:txBody>
                    <a:bodyPr/>
                    <a:lstStyle/>
                    <a:p>
                      <a:endParaRPr lang="en-US"/>
                    </a:p>
                  </a:txBody>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r>
              <a:tr h="229485">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200" u="none" strike="noStrike">
                          <a:effectLst/>
                        </a:rPr>
                        <a:t>Authorized Bond Funding</a:t>
                      </a:r>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200" u="none" strike="noStrike" dirty="0" smtClean="0">
                          <a:effectLst/>
                        </a:rPr>
                        <a:t>$1,450,000,000.00 </a:t>
                      </a:r>
                      <a:endParaRPr lang="en-US" sz="12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r>
              <a:tr h="229485">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200" u="none" strike="noStrike">
                          <a:effectLst/>
                        </a:rPr>
                        <a:t>Life-to-Date Interest on Bond Proceeds</a:t>
                      </a:r>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200" u="none" strike="noStrike" dirty="0">
                          <a:effectLst/>
                        </a:rPr>
                        <a:t>21,387,900.00 </a:t>
                      </a:r>
                      <a:endParaRPr lang="en-US" sz="12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r>
              <a:tr h="229485">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200" u="none" strike="noStrike">
                          <a:effectLst/>
                        </a:rPr>
                        <a:t>Project Underruns</a:t>
                      </a:r>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200" u="sng" strike="noStrike" dirty="0">
                          <a:effectLst/>
                        </a:rPr>
                        <a:t>64,255,786.74 </a:t>
                      </a:r>
                      <a:endParaRPr lang="en-US" sz="1200" b="0" i="0" u="sng"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200" b="0" i="0" u="sng" strike="noStrike" dirty="0">
                        <a:solidFill>
                          <a:srgbClr val="000000"/>
                        </a:solidFill>
                        <a:effectLst/>
                        <a:latin typeface="Arial" panose="020B0604020202020204" pitchFamily="34" charset="0"/>
                      </a:endParaRPr>
                    </a:p>
                  </a:txBody>
                  <a:tcPr marL="0" marR="0" marT="0" marB="0" anchor="b"/>
                </a:tc>
              </a:tr>
              <a:tr h="229485">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200" u="none" strike="noStrike" dirty="0">
                          <a:effectLst/>
                        </a:rPr>
                        <a:t>Revised Budget</a:t>
                      </a:r>
                      <a:endParaRPr lang="en-US" sz="12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200" u="none" strike="noStrike" dirty="0" smtClean="0">
                          <a:effectLst/>
                        </a:rPr>
                        <a:t>$1,535,643,686.74 </a:t>
                      </a:r>
                      <a:endParaRPr lang="en-US" sz="12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r>
              <a:tr h="229485">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r>
              <a:tr h="240893">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c gridSpan="2">
                  <a:txBody>
                    <a:bodyPr/>
                    <a:lstStyle/>
                    <a:p>
                      <a:pPr algn="l" fontAlgn="b"/>
                      <a:r>
                        <a:rPr lang="en-US" sz="1200" u="none" strike="noStrike" dirty="0">
                          <a:effectLst/>
                        </a:rPr>
                        <a:t>Uses of Budget:</a:t>
                      </a:r>
                      <a:endParaRPr lang="en-US" sz="1200" b="1" i="0" u="none" strike="noStrike" dirty="0">
                        <a:solidFill>
                          <a:srgbClr val="000000"/>
                        </a:solidFill>
                        <a:effectLst/>
                        <a:latin typeface="Arial" panose="020B0604020202020204" pitchFamily="34" charset="0"/>
                      </a:endParaRPr>
                    </a:p>
                  </a:txBody>
                  <a:tcPr marL="0" marR="0" marT="0" marB="0" anchor="b"/>
                </a:tc>
                <a:tc hMerge="1">
                  <a:txBody>
                    <a:bodyPr/>
                    <a:lstStyle/>
                    <a:p>
                      <a:endParaRPr lang="en-US"/>
                    </a:p>
                  </a:txBody>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r>
              <a:tr h="240893">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2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200" u="none" strike="noStrike">
                          <a:effectLst/>
                        </a:rPr>
                        <a:t>2005 Economic Development Bonds - JL01</a:t>
                      </a:r>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200" u="none" strike="noStrike">
                          <a:effectLst/>
                        </a:rPr>
                        <a:t>(313,891,308.00)</a:t>
                      </a:r>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r>
              <a:tr h="240893">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2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200" u="none" strike="noStrike">
                          <a:effectLst/>
                        </a:rPr>
                        <a:t>2006 Economic Development Bonds - JL02</a:t>
                      </a:r>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200" u="none" strike="noStrike">
                          <a:effectLst/>
                        </a:rPr>
                        <a:t>(373,976,967.00)</a:t>
                      </a:r>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r>
              <a:tr h="240893">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2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200" u="none" strike="noStrike">
                          <a:effectLst/>
                        </a:rPr>
                        <a:t>2009 Economic Development Bonds - JL03</a:t>
                      </a:r>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200" u="none" strike="noStrike">
                          <a:effectLst/>
                        </a:rPr>
                        <a:t>(424,078,534.00)</a:t>
                      </a:r>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r>
              <a:tr h="240893">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2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200" u="none" strike="noStrike">
                          <a:effectLst/>
                        </a:rPr>
                        <a:t>2010 Economic Development Bonds - JL04</a:t>
                      </a:r>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200" u="sng" strike="noStrike" dirty="0">
                          <a:effectLst/>
                        </a:rPr>
                        <a:t>(422,294,476.00)</a:t>
                      </a:r>
                      <a:endParaRPr lang="en-US" sz="1200" b="0" i="0" u="sng"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200" b="0" i="0" u="sng" strike="noStrike" dirty="0">
                        <a:solidFill>
                          <a:srgbClr val="000000"/>
                        </a:solidFill>
                        <a:effectLst/>
                        <a:latin typeface="Arial" panose="020B0604020202020204" pitchFamily="34" charset="0"/>
                      </a:endParaRPr>
                    </a:p>
                  </a:txBody>
                  <a:tcPr marL="0" marR="0" marT="0" marB="0" anchor="b"/>
                </a:tc>
              </a:tr>
              <a:tr h="229485">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200" u="none" strike="noStrike">
                          <a:effectLst/>
                        </a:rPr>
                        <a:t>Total Authorizations</a:t>
                      </a:r>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200" u="none" strike="noStrike" dirty="0" smtClean="0">
                          <a:effectLst/>
                        </a:rPr>
                        <a:t>$(</a:t>
                      </a:r>
                      <a:r>
                        <a:rPr lang="en-US" sz="1200" u="none" strike="noStrike" dirty="0">
                          <a:effectLst/>
                        </a:rPr>
                        <a:t>1,534,241,285.00)</a:t>
                      </a:r>
                      <a:endParaRPr lang="en-US" sz="12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r>
              <a:tr h="229485">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r>
              <a:tr h="286778">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c gridSpan="2">
                  <a:txBody>
                    <a:bodyPr/>
                    <a:lstStyle/>
                    <a:p>
                      <a:pPr algn="l" fontAlgn="b"/>
                      <a:r>
                        <a:rPr lang="en-US" sz="1200" u="none" strike="noStrike">
                          <a:effectLst/>
                        </a:rPr>
                        <a:t>Total Available Balance</a:t>
                      </a:r>
                      <a:endParaRPr lang="en-US" sz="1200" b="1"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a:txBody>
                    <a:bodyPr/>
                    <a:lstStyle/>
                    <a:p>
                      <a:pPr algn="r" fontAlgn="b"/>
                      <a:r>
                        <a:rPr lang="en-US" sz="1300" u="none" strike="noStrike" dirty="0" smtClean="0">
                          <a:effectLst/>
                        </a:rPr>
                        <a:t>$1,402,401.74 </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300" b="1" i="0" u="none" strike="noStrike">
                        <a:solidFill>
                          <a:srgbClr val="000000"/>
                        </a:solidFill>
                        <a:effectLst/>
                        <a:latin typeface="Arial" panose="020B0604020202020204" pitchFamily="34" charset="0"/>
                      </a:endParaRPr>
                    </a:p>
                  </a:txBody>
                  <a:tcPr marL="0" marR="0" marT="0" marB="0" anchor="b"/>
                </a:tc>
              </a:tr>
              <a:tr h="240893">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0"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1784969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676400" y="228600"/>
            <a:ext cx="8763000" cy="762000"/>
          </a:xfrm>
        </p:spPr>
        <p:txBody>
          <a:bodyPr>
            <a:normAutofit/>
          </a:bodyPr>
          <a:lstStyle/>
          <a:p>
            <a:pPr algn="ctr" eaLnBrk="1" hangingPunct="1"/>
            <a:r>
              <a:rPr lang="en-US" sz="3200" b="1" dirty="0">
                <a:latin typeface="Arial" pitchFamily="34" charset="0"/>
                <a:cs typeface="Arial" pitchFamily="34" charset="0"/>
              </a:rPr>
              <a:t>GARVEE Bond Program</a:t>
            </a:r>
          </a:p>
        </p:txBody>
      </p:sp>
      <p:sp>
        <p:nvSpPr>
          <p:cNvPr id="19460" name="Rectangle 7"/>
          <p:cNvSpPr>
            <a:spLocks noGrp="1" noChangeArrowheads="1"/>
          </p:cNvSpPr>
          <p:nvPr>
            <p:ph idx="1"/>
          </p:nvPr>
        </p:nvSpPr>
        <p:spPr>
          <a:xfrm>
            <a:off x="1752600" y="1600200"/>
            <a:ext cx="8915400" cy="4572000"/>
          </a:xfrm>
        </p:spPr>
        <p:txBody>
          <a:bodyPr>
            <a:normAutofit fontScale="92500" lnSpcReduction="10000"/>
          </a:bodyPr>
          <a:lstStyle/>
          <a:p>
            <a:pPr eaLnBrk="1" hangingPunct="1">
              <a:buFontTx/>
              <a:buNone/>
            </a:pPr>
            <a:r>
              <a:rPr lang="en-US" b="1" dirty="0">
                <a:latin typeface="Arial" pitchFamily="34" charset="0"/>
                <a:cs typeface="Arial" pitchFamily="34" charset="0"/>
              </a:rPr>
              <a:t>Interstate Widening - 2005 GA (HB 267)</a:t>
            </a:r>
            <a:r>
              <a:rPr lang="en-US" dirty="0">
                <a:latin typeface="Arial" pitchFamily="34" charset="0"/>
                <a:cs typeface="Arial" pitchFamily="34" charset="0"/>
              </a:rPr>
              <a:t> 	 </a:t>
            </a:r>
            <a:r>
              <a:rPr lang="en-US" b="1" dirty="0">
                <a:latin typeface="Arial" pitchFamily="34" charset="0"/>
                <a:cs typeface="Arial" pitchFamily="34" charset="0"/>
              </a:rPr>
              <a:t>$150,000,000</a:t>
            </a:r>
          </a:p>
          <a:p>
            <a:pPr>
              <a:buNone/>
            </a:pPr>
            <a:endParaRPr lang="en-US" dirty="0">
              <a:latin typeface="Arial" pitchFamily="34" charset="0"/>
              <a:cs typeface="Arial" pitchFamily="34" charset="0"/>
            </a:endParaRPr>
          </a:p>
          <a:p>
            <a:pPr eaLnBrk="1" hangingPunct="1">
              <a:buFontTx/>
              <a:buNone/>
            </a:pPr>
            <a:r>
              <a:rPr lang="en-US" b="1" dirty="0">
                <a:latin typeface="Arial" pitchFamily="34" charset="0"/>
                <a:cs typeface="Arial" pitchFamily="34" charset="0"/>
              </a:rPr>
              <a:t>Interstate Widening - 2006 GA (HB 380)</a:t>
            </a:r>
            <a:r>
              <a:rPr lang="en-US" dirty="0">
                <a:latin typeface="Arial" pitchFamily="34" charset="0"/>
                <a:cs typeface="Arial" pitchFamily="34" charset="0"/>
              </a:rPr>
              <a:t> 	 </a:t>
            </a:r>
            <a:r>
              <a:rPr lang="en-US" b="1" dirty="0">
                <a:latin typeface="Arial" pitchFamily="34" charset="0"/>
                <a:cs typeface="Arial" pitchFamily="34" charset="0"/>
              </a:rPr>
              <a:t>$290,000,000</a:t>
            </a:r>
          </a:p>
          <a:p>
            <a:pPr lvl="2" eaLnBrk="1" hangingPunct="1">
              <a:buNone/>
            </a:pPr>
            <a:endParaRPr lang="en-US" sz="2800" dirty="0">
              <a:latin typeface="Arial" pitchFamily="34" charset="0"/>
              <a:cs typeface="Arial" pitchFamily="34" charset="0"/>
            </a:endParaRPr>
          </a:p>
          <a:p>
            <a:pPr eaLnBrk="1" hangingPunct="1">
              <a:buFontTx/>
              <a:buNone/>
            </a:pPr>
            <a:r>
              <a:rPr lang="en-US" b="1" dirty="0">
                <a:latin typeface="Arial" pitchFamily="34" charset="0"/>
                <a:cs typeface="Arial" pitchFamily="34" charset="0"/>
              </a:rPr>
              <a:t>Louisville Bridges - 2008 GA (HB 410</a:t>
            </a:r>
            <a:r>
              <a:rPr lang="en-US" b="1" baseline="30000" dirty="0">
                <a:latin typeface="Arial" pitchFamily="34" charset="0"/>
                <a:cs typeface="Arial" pitchFamily="34" charset="0"/>
              </a:rPr>
              <a:t>1</a:t>
            </a:r>
            <a:r>
              <a:rPr lang="en-US" b="1" dirty="0">
                <a:latin typeface="Arial" pitchFamily="34" charset="0"/>
                <a:cs typeface="Arial" pitchFamily="34" charset="0"/>
              </a:rPr>
              <a:t>)</a:t>
            </a:r>
            <a:r>
              <a:rPr lang="en-US" dirty="0">
                <a:latin typeface="Arial" pitchFamily="34" charset="0"/>
                <a:cs typeface="Arial" pitchFamily="34" charset="0"/>
              </a:rPr>
              <a:t>	 </a:t>
            </a:r>
            <a:r>
              <a:rPr lang="en-US" b="1" dirty="0">
                <a:latin typeface="Arial" pitchFamily="34" charset="0"/>
                <a:cs typeface="Arial" pitchFamily="34" charset="0"/>
              </a:rPr>
              <a:t>$231,000,000</a:t>
            </a:r>
          </a:p>
          <a:p>
            <a:pPr>
              <a:buNone/>
            </a:pPr>
            <a:endParaRPr lang="en-US" b="1" dirty="0">
              <a:latin typeface="Arial" pitchFamily="34" charset="0"/>
              <a:cs typeface="Arial" pitchFamily="34" charset="0"/>
            </a:endParaRPr>
          </a:p>
          <a:p>
            <a:pPr>
              <a:buNone/>
            </a:pPr>
            <a:r>
              <a:rPr lang="en-US" b="1" dirty="0">
                <a:latin typeface="Arial" pitchFamily="34" charset="0"/>
                <a:cs typeface="Arial" pitchFamily="34" charset="0"/>
              </a:rPr>
              <a:t>Louisville Bridges - 2010 GA (HB 3)</a:t>
            </a:r>
            <a:r>
              <a:rPr lang="en-US" dirty="0">
                <a:latin typeface="Arial" pitchFamily="34" charset="0"/>
                <a:cs typeface="Arial" pitchFamily="34" charset="0"/>
              </a:rPr>
              <a:t>	 </a:t>
            </a:r>
            <a:r>
              <a:rPr lang="en-US" b="1" dirty="0">
                <a:latin typeface="Arial" pitchFamily="34" charset="0"/>
                <a:cs typeface="Arial" pitchFamily="34" charset="0"/>
              </a:rPr>
              <a:t>$105,000,000</a:t>
            </a:r>
          </a:p>
          <a:p>
            <a:pPr eaLnBrk="1" hangingPunct="1">
              <a:buFontTx/>
              <a:buNone/>
            </a:pPr>
            <a:endParaRPr lang="en-US" dirty="0">
              <a:latin typeface="Arial" pitchFamily="34" charset="0"/>
              <a:cs typeface="Arial" pitchFamily="34" charset="0"/>
            </a:endParaRPr>
          </a:p>
          <a:p>
            <a:pPr eaLnBrk="1" hangingPunct="1">
              <a:buFontTx/>
              <a:buNone/>
            </a:pPr>
            <a:r>
              <a:rPr lang="en-US" b="1" dirty="0">
                <a:latin typeface="Arial" pitchFamily="34" charset="0"/>
                <a:cs typeface="Arial" pitchFamily="34" charset="0"/>
              </a:rPr>
              <a:t>WKY Lakes Bridges - 2010 GA (HB 3)</a:t>
            </a:r>
            <a:r>
              <a:rPr lang="en-US" dirty="0">
                <a:latin typeface="Arial" pitchFamily="34" charset="0"/>
                <a:cs typeface="Arial" pitchFamily="34" charset="0"/>
              </a:rPr>
              <a:t>	 </a:t>
            </a:r>
            <a:r>
              <a:rPr lang="en-US" b="1" dirty="0" smtClean="0">
                <a:latin typeface="Arial" pitchFamily="34" charset="0"/>
                <a:cs typeface="Arial" pitchFamily="34" charset="0"/>
              </a:rPr>
              <a:t>$270,000,000</a:t>
            </a:r>
            <a:endParaRPr lang="en-US" b="1" dirty="0">
              <a:latin typeface="Arial" pitchFamily="34" charset="0"/>
              <a:cs typeface="Arial" pitchFamily="34" charset="0"/>
            </a:endParaRPr>
          </a:p>
          <a:p>
            <a:pPr>
              <a:buNone/>
            </a:pPr>
            <a:r>
              <a:rPr lang="en-US" b="1" dirty="0">
                <a:solidFill>
                  <a:srgbClr val="FF0000"/>
                </a:solidFill>
                <a:latin typeface="Arial" pitchFamily="34" charset="0"/>
                <a:cs typeface="Arial" pitchFamily="34" charset="0"/>
              </a:rPr>
              <a:t>Program Total*</a:t>
            </a:r>
            <a:r>
              <a:rPr lang="en-US" dirty="0">
                <a:solidFill>
                  <a:srgbClr val="FF0000"/>
                </a:solidFill>
                <a:latin typeface="Arial" pitchFamily="34" charset="0"/>
                <a:cs typeface="Arial" pitchFamily="34" charset="0"/>
              </a:rPr>
              <a:t>	</a:t>
            </a:r>
            <a:r>
              <a:rPr lang="en-US" b="1" dirty="0">
                <a:solidFill>
                  <a:srgbClr val="FF0000"/>
                </a:solidFill>
                <a:latin typeface="Arial" pitchFamily="34" charset="0"/>
                <a:cs typeface="Arial" pitchFamily="34" charset="0"/>
              </a:rPr>
              <a:t>			        $</a:t>
            </a:r>
            <a:r>
              <a:rPr lang="en-US" b="1" dirty="0" smtClean="0">
                <a:solidFill>
                  <a:srgbClr val="FF0000"/>
                </a:solidFill>
                <a:latin typeface="Arial" pitchFamily="34" charset="0"/>
                <a:cs typeface="Arial" pitchFamily="34" charset="0"/>
              </a:rPr>
              <a:t>1,046,000,000</a:t>
            </a:r>
            <a:endParaRPr lang="en-US" b="1" dirty="0">
              <a:solidFill>
                <a:srgbClr val="FF0000"/>
              </a:solidFill>
              <a:latin typeface="Arial" pitchFamily="34" charset="0"/>
              <a:cs typeface="Arial" pitchFamily="34" charset="0"/>
            </a:endParaRPr>
          </a:p>
        </p:txBody>
      </p:sp>
      <p:cxnSp>
        <p:nvCxnSpPr>
          <p:cNvPr id="6" name="Straight Connector 5"/>
          <p:cNvCxnSpPr/>
          <p:nvPr/>
        </p:nvCxnSpPr>
        <p:spPr>
          <a:xfrm>
            <a:off x="7848600" y="5562600"/>
            <a:ext cx="2514600" cy="0"/>
          </a:xfrm>
          <a:prstGeom prst="line">
            <a:avLst/>
          </a:prstGeom>
          <a:ln w="25400" cmpd="sng"/>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76400" y="6488668"/>
            <a:ext cx="1324402" cy="369332"/>
          </a:xfrm>
          <a:prstGeom prst="rect">
            <a:avLst/>
          </a:prstGeom>
          <a:noFill/>
        </p:spPr>
        <p:txBody>
          <a:bodyPr wrap="none" rtlCol="0">
            <a:spAutoFit/>
          </a:bodyPr>
          <a:lstStyle/>
          <a:p>
            <a:r>
              <a:rPr lang="en-US" sz="1000" baseline="30000" dirty="0">
                <a:latin typeface="Arial" pitchFamily="34" charset="0"/>
                <a:cs typeface="Arial" pitchFamily="34" charset="0"/>
              </a:rPr>
              <a:t>1</a:t>
            </a:r>
            <a:r>
              <a:rPr lang="en-US" dirty="0"/>
              <a:t> </a:t>
            </a:r>
            <a:r>
              <a:rPr lang="en-US" sz="1000" dirty="0">
                <a:latin typeface="Arial" pitchFamily="34" charset="0"/>
                <a:cs typeface="Arial" pitchFamily="34" charset="0"/>
              </a:rPr>
              <a:t>Amended HB 406</a:t>
            </a:r>
          </a:p>
        </p:txBody>
      </p:sp>
      <p:sp>
        <p:nvSpPr>
          <p:cNvPr id="2" name="TextBox 1"/>
          <p:cNvSpPr txBox="1"/>
          <p:nvPr/>
        </p:nvSpPr>
        <p:spPr>
          <a:xfrm>
            <a:off x="1108756" y="6107667"/>
            <a:ext cx="9898287" cy="369332"/>
          </a:xfrm>
          <a:prstGeom prst="rect">
            <a:avLst/>
          </a:prstGeom>
          <a:noFill/>
        </p:spPr>
        <p:txBody>
          <a:bodyPr wrap="none" rtlCol="0">
            <a:spAutoFit/>
          </a:bodyPr>
          <a:lstStyle/>
          <a:p>
            <a:r>
              <a:rPr lang="en-US" b="1" u="sng" dirty="0" smtClean="0"/>
              <a:t>*All GARVEE bonds have been issued for authorized projects and are under construction or completed.</a:t>
            </a:r>
            <a:endParaRPr lang="en-US" b="1" u="sng" dirty="0"/>
          </a:p>
        </p:txBody>
      </p:sp>
    </p:spTree>
    <p:extLst>
      <p:ext uri="{BB962C8B-B14F-4D97-AF65-F5344CB8AC3E}">
        <p14:creationId xmlns:p14="http://schemas.microsoft.com/office/powerpoint/2010/main" val="24452668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0024" y="282608"/>
            <a:ext cx="9144000" cy="1947408"/>
          </a:xfrm>
        </p:spPr>
        <p:txBody>
          <a:bodyPr>
            <a:normAutofit fontScale="90000"/>
          </a:bodyPr>
          <a:lstStyle/>
          <a:p>
            <a:r>
              <a:rPr lang="en-US" sz="2700" b="1" dirty="0" smtClean="0"/>
              <a:t>KYTC Other Talking Points</a:t>
            </a:r>
            <a:br>
              <a:rPr lang="en-US" sz="2700" b="1" dirty="0" smtClean="0"/>
            </a:br>
            <a:r>
              <a:rPr lang="en-US" sz="2700" b="1" dirty="0" smtClean="0"/>
              <a:t>KYTC “Toll Credits”</a:t>
            </a:r>
            <a:r>
              <a:rPr lang="en-US" sz="2700" dirty="0"/>
              <a:t/>
            </a:r>
            <a:br>
              <a:rPr lang="en-US" sz="2700" dirty="0"/>
            </a:br>
            <a:r>
              <a:rPr lang="en-US" dirty="0"/>
              <a:t> </a:t>
            </a:r>
            <a:br>
              <a:rPr lang="en-US" dirty="0"/>
            </a:br>
            <a:endParaRPr lang="en-US" dirty="0"/>
          </a:p>
        </p:txBody>
      </p:sp>
      <p:sp>
        <p:nvSpPr>
          <p:cNvPr id="3" name="Subtitle 2"/>
          <p:cNvSpPr>
            <a:spLocks noGrp="1"/>
          </p:cNvSpPr>
          <p:nvPr>
            <p:ph type="subTitle" idx="1"/>
          </p:nvPr>
        </p:nvSpPr>
        <p:spPr>
          <a:xfrm>
            <a:off x="214602" y="382555"/>
            <a:ext cx="11803226" cy="6316823"/>
          </a:xfrm>
        </p:spPr>
        <p:txBody>
          <a:bodyPr>
            <a:noAutofit/>
          </a:bodyPr>
          <a:lstStyle/>
          <a:p>
            <a:pPr algn="l"/>
            <a:endParaRPr lang="en-US" sz="1800" dirty="0"/>
          </a:p>
          <a:p>
            <a:pPr marL="342900" indent="-342900" algn="l">
              <a:buFont typeface="Arial" panose="020B0604020202020204" pitchFamily="34" charset="0"/>
              <a:buChar char="•"/>
            </a:pPr>
            <a:r>
              <a:rPr lang="en-US" sz="1800" dirty="0"/>
              <a:t>Since back in early 2000, KYTC has used federal “Toll Credits” as the required matching funds for federal-aid highway funding. </a:t>
            </a:r>
            <a:endParaRPr lang="en-US" sz="1800" dirty="0" smtClean="0"/>
          </a:p>
          <a:p>
            <a:pPr marL="342900" indent="-342900" algn="l">
              <a:buFont typeface="Arial" panose="020B0604020202020204" pitchFamily="34" charset="0"/>
              <a:buChar char="•"/>
            </a:pPr>
            <a:r>
              <a:rPr lang="en-US" sz="1800" dirty="0"/>
              <a:t>“Toll Credits” are not spendable dollars, they are credits earned by KYTC where state funds were used to pay expenditures for eligible federal funded activities. </a:t>
            </a:r>
            <a:endParaRPr lang="en-US" sz="1800" dirty="0" smtClean="0"/>
          </a:p>
          <a:p>
            <a:pPr marL="342900" indent="-342900" algn="l">
              <a:buFont typeface="Arial" panose="020B0604020202020204" pitchFamily="34" charset="0"/>
              <a:buChar char="•"/>
            </a:pPr>
            <a:r>
              <a:rPr lang="en-US" sz="1800" dirty="0"/>
              <a:t>With KYTC using “Toll Credits,” the federal-aid highway funded projects were funded with 100 percent federal-aid highway funding and no state spendable dollars were required as matching funds.</a:t>
            </a:r>
          </a:p>
          <a:p>
            <a:pPr marL="342900" indent="-342900" algn="l">
              <a:buFont typeface="Arial" panose="020B0604020202020204" pitchFamily="34" charset="0"/>
              <a:buChar char="•"/>
            </a:pPr>
            <a:r>
              <a:rPr lang="en-US" sz="1800" dirty="0"/>
              <a:t>In December 2015, KYTC received notice from FHWA that the methodology that had been used by FHWA and by KYTC to calculate the yearly earned “Toll Credits” was not in compliance with federal </a:t>
            </a:r>
            <a:r>
              <a:rPr lang="en-US" sz="1800" dirty="0" smtClean="0"/>
              <a:t>regulations.  </a:t>
            </a:r>
          </a:p>
          <a:p>
            <a:pPr marL="342900" indent="-342900" algn="l">
              <a:buFont typeface="Arial" panose="020B0604020202020204" pitchFamily="34" charset="0"/>
              <a:buChar char="•"/>
            </a:pPr>
            <a:r>
              <a:rPr lang="en-US" sz="1800" dirty="0"/>
              <a:t>FHWA for several years had allowed KYTC to use ED Bonds in calculating maintenance of effort and allowed KYTC to claim them as “Toll Credits” in KYTC’s annual “Toll Credit” application to FHWA. </a:t>
            </a:r>
            <a:endParaRPr lang="en-US" sz="1800" dirty="0" smtClean="0"/>
          </a:p>
          <a:p>
            <a:pPr marL="342900" indent="-342900" algn="l">
              <a:buFont typeface="Arial" panose="020B0604020202020204" pitchFamily="34" charset="0"/>
              <a:buChar char="•"/>
            </a:pPr>
            <a:r>
              <a:rPr lang="en-US" sz="1800" dirty="0"/>
              <a:t>However, the FHWA Office in Washington, DC disagreed in Calendar Year 2015 with KYTC’s continued request for earned “Toll Credits” because they </a:t>
            </a:r>
            <a:r>
              <a:rPr lang="en-US" sz="1800" dirty="0" smtClean="0"/>
              <a:t>determined that </a:t>
            </a:r>
            <a:r>
              <a:rPr lang="en-US" sz="1800" dirty="0"/>
              <a:t>the amount of “Toll Credits” earned must be based on a project that is being paid for with toll revenues.  </a:t>
            </a:r>
            <a:endParaRPr lang="en-US" sz="1800" dirty="0" smtClean="0"/>
          </a:p>
          <a:p>
            <a:pPr marL="342900" indent="-342900" algn="l">
              <a:buFont typeface="Arial" panose="020B0604020202020204" pitchFamily="34" charset="0"/>
              <a:buChar char="•"/>
            </a:pPr>
            <a:r>
              <a:rPr lang="en-US" sz="1800" dirty="0"/>
              <a:t>As a result, </a:t>
            </a:r>
            <a:r>
              <a:rPr lang="en-US" sz="1800" dirty="0" smtClean="0"/>
              <a:t>FHWA </a:t>
            </a:r>
            <a:r>
              <a:rPr lang="en-US" sz="1800" dirty="0"/>
              <a:t>removed approximately $650 million of “Toll Credits” and adjusted our existing “Toll Credits” balance to $372 million as of December 2015. </a:t>
            </a:r>
            <a:endParaRPr lang="en-US" sz="1800" dirty="0" smtClean="0"/>
          </a:p>
          <a:p>
            <a:pPr marL="342900" indent="-342900" algn="l">
              <a:buFont typeface="Arial" panose="020B0604020202020204" pitchFamily="34" charset="0"/>
              <a:buChar char="•"/>
            </a:pPr>
            <a:r>
              <a:rPr lang="en-US" sz="1800" dirty="0"/>
              <a:t>The projected remaining “Toll Credits” that KYTC can earn from the Toll Revenue Bonds and a TIFIA Loan for the Louisville-Southern Indiana Ohio River Bridges project is approximately $220 million. </a:t>
            </a:r>
            <a:endParaRPr lang="en-US" sz="1800" dirty="0" smtClean="0"/>
          </a:p>
          <a:p>
            <a:pPr marL="342900" indent="-342900" algn="l">
              <a:buFont typeface="Arial" panose="020B0604020202020204" pitchFamily="34" charset="0"/>
              <a:buChar char="•"/>
            </a:pPr>
            <a:r>
              <a:rPr lang="en-US" sz="1800" dirty="0"/>
              <a:t>KYTC will not be eligible to earn “Toll Credits” beyond Fiscal Year 2016, unless another project with a toll facility is constructed.</a:t>
            </a:r>
          </a:p>
          <a:p>
            <a:pPr marL="342900" indent="-342900" algn="l">
              <a:buFont typeface="Arial" panose="020B0604020202020204" pitchFamily="34" charset="0"/>
              <a:buChar char="•"/>
            </a:pPr>
            <a:endParaRPr lang="en-US" sz="2000" dirty="0" smtClean="0"/>
          </a:p>
          <a:p>
            <a:pPr algn="l"/>
            <a:endParaRPr lang="en-US" dirty="0"/>
          </a:p>
        </p:txBody>
      </p:sp>
    </p:spTree>
    <p:extLst>
      <p:ext uri="{BB962C8B-B14F-4D97-AF65-F5344CB8AC3E}">
        <p14:creationId xmlns:p14="http://schemas.microsoft.com/office/powerpoint/2010/main" val="3488932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0024" y="282608"/>
            <a:ext cx="9144000" cy="1947408"/>
          </a:xfrm>
        </p:spPr>
        <p:txBody>
          <a:bodyPr>
            <a:normAutofit fontScale="90000"/>
          </a:bodyPr>
          <a:lstStyle/>
          <a:p>
            <a:r>
              <a:rPr lang="en-US" sz="2700" b="1" dirty="0" smtClean="0"/>
              <a:t>KYTC Other Talking Points</a:t>
            </a:r>
            <a:br>
              <a:rPr lang="en-US" sz="2700" b="1" dirty="0" smtClean="0"/>
            </a:br>
            <a:r>
              <a:rPr lang="en-US" sz="2700" b="1" dirty="0" smtClean="0"/>
              <a:t>KYTC “Toll Credits”</a:t>
            </a:r>
            <a:r>
              <a:rPr lang="en-US" sz="2700" dirty="0"/>
              <a:t/>
            </a:r>
            <a:br>
              <a:rPr lang="en-US" sz="2700" dirty="0"/>
            </a:br>
            <a:r>
              <a:rPr lang="en-US" dirty="0"/>
              <a:t> </a:t>
            </a:r>
            <a:br>
              <a:rPr lang="en-US" dirty="0"/>
            </a:br>
            <a:endParaRPr lang="en-US" dirty="0"/>
          </a:p>
        </p:txBody>
      </p:sp>
      <p:sp>
        <p:nvSpPr>
          <p:cNvPr id="3" name="Subtitle 2"/>
          <p:cNvSpPr>
            <a:spLocks noGrp="1"/>
          </p:cNvSpPr>
          <p:nvPr>
            <p:ph type="subTitle" idx="1"/>
          </p:nvPr>
        </p:nvSpPr>
        <p:spPr>
          <a:xfrm>
            <a:off x="233263" y="895739"/>
            <a:ext cx="11803226" cy="6316823"/>
          </a:xfrm>
        </p:spPr>
        <p:txBody>
          <a:bodyPr>
            <a:noAutofit/>
          </a:bodyPr>
          <a:lstStyle/>
          <a:p>
            <a:pPr algn="l"/>
            <a:endParaRPr lang="en-US" sz="1800" dirty="0"/>
          </a:p>
          <a:p>
            <a:pPr algn="l"/>
            <a:r>
              <a:rPr lang="en-US" sz="2000" dirty="0"/>
              <a:t>In the development of the 2016 Highway Plan, the use of the remaining “Toll Credits” were outlined as follows:</a:t>
            </a:r>
          </a:p>
          <a:p>
            <a:pPr algn="l"/>
            <a:r>
              <a:rPr lang="en-US" sz="2000" dirty="0"/>
              <a:t> </a:t>
            </a:r>
          </a:p>
          <a:p>
            <a:pPr marL="342900" lvl="0" indent="-342900" algn="l">
              <a:buFont typeface="Arial" panose="020B0604020202020204" pitchFamily="34" charset="0"/>
              <a:buChar char="•"/>
            </a:pPr>
            <a:r>
              <a:rPr lang="en-US" sz="2000" dirty="0"/>
              <a:t>To be in compliance with bond documents and KYTC’s pledge to bondholders, $176 million of “Toll Credits” are scheduled as the required matching funds to cover the GARVEE Bond Debt Service payments through FY 2027.</a:t>
            </a:r>
          </a:p>
          <a:p>
            <a:pPr marL="342900" lvl="0" indent="-342900" algn="l">
              <a:buFont typeface="Arial" panose="020B0604020202020204" pitchFamily="34" charset="0"/>
              <a:buChar char="•"/>
            </a:pPr>
            <a:r>
              <a:rPr lang="en-US" sz="2000" dirty="0"/>
              <a:t>The remaining $416 million of “Toll Credits” will be used as required matching funds for FY 2016 through FY 2019, and part of FY 2020.</a:t>
            </a:r>
          </a:p>
          <a:p>
            <a:pPr marL="342900" lvl="0" indent="-342900" algn="l">
              <a:buFont typeface="Arial" panose="020B0604020202020204" pitchFamily="34" charset="0"/>
              <a:buChar char="•"/>
            </a:pPr>
            <a:r>
              <a:rPr lang="en-US" sz="2000" dirty="0"/>
              <a:t>In FY 2020 the remaining “Toll Credits” will be used, and KYTC will begin using state funds as the required matching funds.</a:t>
            </a:r>
          </a:p>
          <a:p>
            <a:pPr marL="342900" lvl="0" indent="-342900" algn="l">
              <a:buFont typeface="Arial" panose="020B0604020202020204" pitchFamily="34" charset="0"/>
              <a:buChar char="•"/>
            </a:pPr>
            <a:r>
              <a:rPr lang="en-US" sz="2000" dirty="0"/>
              <a:t>The estimated amount of state funds required for the matching funds of federal-aid highway funds scheduled in the current Transportation Act is approximately $100 million per year. </a:t>
            </a:r>
          </a:p>
          <a:p>
            <a:pPr marL="342900" indent="-342900" algn="l">
              <a:buFont typeface="Arial" panose="020B0604020202020204" pitchFamily="34" charset="0"/>
              <a:buChar char="•"/>
            </a:pPr>
            <a:endParaRPr lang="en-US" sz="2000" dirty="0" smtClean="0"/>
          </a:p>
          <a:p>
            <a:pPr algn="l"/>
            <a:endParaRPr lang="en-US" dirty="0"/>
          </a:p>
        </p:txBody>
      </p:sp>
    </p:spTree>
    <p:extLst>
      <p:ext uri="{BB962C8B-B14F-4D97-AF65-F5344CB8AC3E}">
        <p14:creationId xmlns:p14="http://schemas.microsoft.com/office/powerpoint/2010/main" val="3066103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0024" y="282608"/>
            <a:ext cx="9144000" cy="1947408"/>
          </a:xfrm>
        </p:spPr>
        <p:txBody>
          <a:bodyPr>
            <a:normAutofit fontScale="90000"/>
          </a:bodyPr>
          <a:lstStyle/>
          <a:p>
            <a:r>
              <a:rPr lang="en-US" sz="4000" b="1" dirty="0" smtClean="0"/>
              <a:t>KYTC Other Talking Points</a:t>
            </a:r>
            <a:r>
              <a:rPr lang="en-US" sz="4000" dirty="0"/>
              <a:t/>
            </a:r>
            <a:br>
              <a:rPr lang="en-US" sz="4000" dirty="0"/>
            </a:br>
            <a:r>
              <a:rPr lang="en-US" dirty="0"/>
              <a:t> </a:t>
            </a:r>
            <a:br>
              <a:rPr lang="en-US" dirty="0"/>
            </a:br>
            <a:endParaRPr lang="en-US" dirty="0"/>
          </a:p>
        </p:txBody>
      </p:sp>
      <p:sp>
        <p:nvSpPr>
          <p:cNvPr id="3" name="Subtitle 2"/>
          <p:cNvSpPr>
            <a:spLocks noGrp="1"/>
          </p:cNvSpPr>
          <p:nvPr>
            <p:ph type="subTitle" idx="1"/>
          </p:nvPr>
        </p:nvSpPr>
        <p:spPr>
          <a:xfrm>
            <a:off x="205272" y="671804"/>
            <a:ext cx="11803226" cy="5206483"/>
          </a:xfrm>
        </p:spPr>
        <p:txBody>
          <a:bodyPr>
            <a:noAutofit/>
          </a:bodyPr>
          <a:lstStyle/>
          <a:p>
            <a:pPr algn="l"/>
            <a:endParaRPr lang="en-US" dirty="0"/>
          </a:p>
          <a:p>
            <a:pPr marL="342900" indent="-342900" algn="l">
              <a:buFont typeface="Arial" panose="020B0604020202020204" pitchFamily="34" charset="0"/>
              <a:buChar char="•"/>
            </a:pPr>
            <a:r>
              <a:rPr lang="en-US" dirty="0" smtClean="0"/>
              <a:t>2016 Draft STIP public review period ended August 16, 2016.</a:t>
            </a:r>
          </a:p>
          <a:p>
            <a:pPr algn="l"/>
            <a:endParaRPr lang="en-US" dirty="0" smtClean="0"/>
          </a:p>
          <a:p>
            <a:pPr marL="342900" indent="-342900" algn="l">
              <a:buFont typeface="Arial" panose="020B0604020202020204" pitchFamily="34" charset="0"/>
              <a:buChar char="•"/>
            </a:pPr>
            <a:r>
              <a:rPr lang="en-US" dirty="0" smtClean="0"/>
              <a:t>KYTC will review public comments, FHWA, and FTA review comments, and will prepare the final 2016 STIP for submittal to FHWA and FTA by September 1, 2016.</a:t>
            </a:r>
          </a:p>
          <a:p>
            <a:pPr algn="l"/>
            <a:endParaRPr lang="en-US" dirty="0" smtClean="0"/>
          </a:p>
          <a:p>
            <a:pPr marL="342900" indent="-342900" algn="l">
              <a:buFont typeface="Arial" panose="020B0604020202020204" pitchFamily="34" charset="0"/>
              <a:buChar char="•"/>
            </a:pPr>
            <a:r>
              <a:rPr lang="en-US" dirty="0" smtClean="0"/>
              <a:t>FHWA and FTA will conduct their final review and KYTC will make required changes in order to have an approved 2016 STIP by FHWA and FTA before October 1, 2016.</a:t>
            </a:r>
          </a:p>
          <a:p>
            <a:pPr algn="l"/>
            <a:endParaRPr lang="en-US" dirty="0" smtClean="0"/>
          </a:p>
          <a:p>
            <a:pPr marL="342900" indent="-342900" algn="l">
              <a:buFont typeface="Arial" panose="020B0604020202020204" pitchFamily="34" charset="0"/>
              <a:buChar char="•"/>
            </a:pPr>
            <a:r>
              <a:rPr lang="en-US" dirty="0" smtClean="0"/>
              <a:t>KYTC is working on programming the remaining FY 2016 federal-aid highway funding before October 1, 2016.</a:t>
            </a:r>
          </a:p>
          <a:p>
            <a:pPr algn="l"/>
            <a:endParaRPr lang="en-US" dirty="0" smtClean="0"/>
          </a:p>
          <a:p>
            <a:pPr algn="l"/>
            <a:endParaRPr lang="en-US" dirty="0"/>
          </a:p>
        </p:txBody>
      </p:sp>
    </p:spTree>
    <p:extLst>
      <p:ext uri="{BB962C8B-B14F-4D97-AF65-F5344CB8AC3E}">
        <p14:creationId xmlns:p14="http://schemas.microsoft.com/office/powerpoint/2010/main" val="2765462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524001" y="43682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anose="05000000000000000000" pitchFamily="2" charset="2"/>
              <a:defRPr sz="3200">
                <a:solidFill>
                  <a:schemeClr val="tx1"/>
                </a:solidFill>
                <a:latin typeface="Arial" panose="020B0604020202020204" pitchFamily="34" charset="0"/>
                <a:sym typeface="Webdings" panose="05030102010509060703" pitchFamily="18" charset="2"/>
              </a:defRPr>
            </a:lvl1pPr>
            <a:lvl2pPr marL="742950" indent="-285750" eaLnBrk="0" hangingPunct="0">
              <a:spcBef>
                <a:spcPct val="20000"/>
              </a:spcBef>
              <a:buFont typeface="Wingdings" panose="05000000000000000000" pitchFamily="2" charset="2"/>
              <a:buChar char="©"/>
              <a:defRPr sz="3200" b="1">
                <a:solidFill>
                  <a:schemeClr val="tx1"/>
                </a:solidFill>
                <a:latin typeface="Book Antiqua" panose="02040602050305030304" pitchFamily="18" charset="0"/>
              </a:defRPr>
            </a:lvl2pPr>
            <a:lvl3pPr marL="1143000" indent="-228600" eaLnBrk="0" hangingPunct="0">
              <a:spcBef>
                <a:spcPct val="20000"/>
              </a:spcBef>
              <a:buFont typeface="Wingdings" panose="05000000000000000000" pitchFamily="2" charset="2"/>
              <a:buChar char="Ø"/>
              <a:defRPr sz="2800" b="1">
                <a:solidFill>
                  <a:schemeClr val="tx1"/>
                </a:solidFill>
                <a:latin typeface="Book Antiqua" panose="02040602050305030304" pitchFamily="18" charset="0"/>
              </a:defRPr>
            </a:lvl3pPr>
            <a:lvl4pPr marL="1600200" indent="-228600" eaLnBrk="0" hangingPunct="0">
              <a:spcBef>
                <a:spcPct val="20000"/>
              </a:spcBef>
              <a:buChar char="–"/>
              <a:defRPr sz="2400" b="1">
                <a:solidFill>
                  <a:schemeClr val="tx1"/>
                </a:solidFill>
                <a:latin typeface="Book Antiqua" panose="02040602050305030304" pitchFamily="18" charset="0"/>
              </a:defRPr>
            </a:lvl4pPr>
            <a:lvl5pPr marL="2057400" indent="-228600" eaLnBrk="0" hangingPunct="0">
              <a:spcBef>
                <a:spcPct val="20000"/>
              </a:spcBef>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chemeClr val="tx1"/>
                </a:solidFill>
                <a:latin typeface="Book Antiqua" panose="02040602050305030304" pitchFamily="18" charset="0"/>
              </a:defRPr>
            </a:lvl9pPr>
          </a:lstStyle>
          <a:p>
            <a:pPr eaLnBrk="1" hangingPunct="1">
              <a:spcBef>
                <a:spcPct val="0"/>
              </a:spcBef>
              <a:buFontTx/>
              <a:buNone/>
            </a:pPr>
            <a:endParaRPr lang="en-US" altLang="en-US" sz="1800" dirty="0"/>
          </a:p>
        </p:txBody>
      </p:sp>
      <p:sp>
        <p:nvSpPr>
          <p:cNvPr id="44035" name="Text Box 3"/>
          <p:cNvSpPr txBox="1">
            <a:spLocks noChangeArrowheads="1"/>
          </p:cNvSpPr>
          <p:nvPr/>
        </p:nvSpPr>
        <p:spPr bwMode="auto">
          <a:xfrm>
            <a:off x="1752600" y="228601"/>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defRPr sz="3200">
                <a:solidFill>
                  <a:schemeClr val="tx1"/>
                </a:solidFill>
                <a:latin typeface="Arial" panose="020B0604020202020204" pitchFamily="34" charset="0"/>
                <a:sym typeface="Webdings" panose="05030102010509060703" pitchFamily="18" charset="2"/>
              </a:defRPr>
            </a:lvl1pPr>
            <a:lvl2pPr marL="742950" indent="-285750" eaLnBrk="0" hangingPunct="0">
              <a:spcBef>
                <a:spcPct val="20000"/>
              </a:spcBef>
              <a:buFont typeface="Wingdings" panose="05000000000000000000" pitchFamily="2" charset="2"/>
              <a:buChar char="©"/>
              <a:defRPr sz="3200" b="1">
                <a:solidFill>
                  <a:schemeClr val="tx1"/>
                </a:solidFill>
                <a:latin typeface="Book Antiqua" panose="02040602050305030304" pitchFamily="18" charset="0"/>
              </a:defRPr>
            </a:lvl2pPr>
            <a:lvl3pPr marL="1143000" indent="-228600" eaLnBrk="0" hangingPunct="0">
              <a:spcBef>
                <a:spcPct val="20000"/>
              </a:spcBef>
              <a:buFont typeface="Wingdings" panose="05000000000000000000" pitchFamily="2" charset="2"/>
              <a:buChar char="Ø"/>
              <a:defRPr sz="2800" b="1">
                <a:solidFill>
                  <a:schemeClr val="tx1"/>
                </a:solidFill>
                <a:latin typeface="Book Antiqua" panose="02040602050305030304" pitchFamily="18" charset="0"/>
              </a:defRPr>
            </a:lvl3pPr>
            <a:lvl4pPr marL="1600200" indent="-228600" eaLnBrk="0" hangingPunct="0">
              <a:spcBef>
                <a:spcPct val="20000"/>
              </a:spcBef>
              <a:buChar char="–"/>
              <a:defRPr sz="2400" b="1">
                <a:solidFill>
                  <a:schemeClr val="tx1"/>
                </a:solidFill>
                <a:latin typeface="Book Antiqua" panose="02040602050305030304" pitchFamily="18" charset="0"/>
              </a:defRPr>
            </a:lvl4pPr>
            <a:lvl5pPr marL="2057400" indent="-228600" eaLnBrk="0" hangingPunct="0">
              <a:spcBef>
                <a:spcPct val="20000"/>
              </a:spcBef>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chemeClr val="tx1"/>
                </a:solidFill>
                <a:latin typeface="Book Antiqua" panose="02040602050305030304" pitchFamily="18" charset="0"/>
              </a:defRPr>
            </a:lvl9pPr>
          </a:lstStyle>
          <a:p>
            <a:pPr algn="ctr" eaLnBrk="1" hangingPunct="1">
              <a:spcBef>
                <a:spcPct val="50000"/>
              </a:spcBef>
              <a:buFontTx/>
              <a:buNone/>
            </a:pPr>
            <a:r>
              <a:rPr lang="en-US" altLang="en-US" sz="2400" b="1" i="1" dirty="0">
                <a:latin typeface="Times New Roman" panose="02020603050405020304" pitchFamily="18" charset="0"/>
              </a:rPr>
              <a:t>End of Fiscal Year Redistribution of Obligation Authority</a:t>
            </a:r>
            <a:br>
              <a:rPr lang="en-US" altLang="en-US" sz="2400" b="1" i="1" dirty="0">
                <a:latin typeface="Times New Roman" panose="02020603050405020304" pitchFamily="18" charset="0"/>
              </a:rPr>
            </a:br>
            <a:r>
              <a:rPr lang="en-US" altLang="en-US" sz="2400" b="1" i="1" dirty="0">
                <a:latin typeface="Times New Roman" panose="02020603050405020304" pitchFamily="18" charset="0"/>
              </a:rPr>
              <a:t>FY 2002 thru FY </a:t>
            </a:r>
            <a:r>
              <a:rPr lang="en-US" altLang="en-US" sz="2400" b="1" i="1" dirty="0" smtClean="0">
                <a:latin typeface="Times New Roman" panose="02020603050405020304" pitchFamily="18" charset="0"/>
              </a:rPr>
              <a:t>2015</a:t>
            </a:r>
            <a:endParaRPr lang="en-US" altLang="en-US" sz="2400" b="1" i="1" dirty="0">
              <a:latin typeface="Times New Roman" panose="02020603050405020304" pitchFamily="18" charset="0"/>
            </a:endParaRPr>
          </a:p>
        </p:txBody>
      </p:sp>
      <p:graphicFrame>
        <p:nvGraphicFramePr>
          <p:cNvPr id="4" name="Content Placeholder 3"/>
          <p:cNvGraphicFramePr>
            <a:graphicFrameLocks noGrp="1"/>
          </p:cNvGraphicFramePr>
          <p:nvPr>
            <p:ph/>
          </p:nvPr>
        </p:nvGraphicFramePr>
        <p:xfrm>
          <a:off x="1447801" y="1058864"/>
          <a:ext cx="9220199" cy="5253227"/>
        </p:xfrm>
        <a:graphic>
          <a:graphicData uri="http://schemas.openxmlformats.org/drawingml/2006/table">
            <a:tbl>
              <a:tblPr>
                <a:tableStyleId>{5C22544A-7EE6-4342-B048-85BDC9FD1C3A}</a:tableStyleId>
              </a:tblPr>
              <a:tblGrid>
                <a:gridCol w="1258613"/>
                <a:gridCol w="2773728"/>
                <a:gridCol w="1569672"/>
                <a:gridCol w="3618186"/>
              </a:tblGrid>
              <a:tr h="995552">
                <a:tc>
                  <a:txBody>
                    <a:bodyPr/>
                    <a:lstStyle/>
                    <a:p>
                      <a:pPr algn="ctr" rtl="0" fontAlgn="ctr"/>
                      <a:r>
                        <a:rPr lang="en-US" sz="1200" u="none" strike="noStrike" dirty="0">
                          <a:solidFill>
                            <a:schemeClr val="bg1"/>
                          </a:solidFill>
                          <a:effectLst/>
                        </a:rPr>
                        <a:t>FISCAL </a:t>
                      </a:r>
                      <a:br>
                        <a:rPr lang="en-US" sz="1200" u="none" strike="noStrike" dirty="0">
                          <a:solidFill>
                            <a:schemeClr val="bg1"/>
                          </a:solidFill>
                          <a:effectLst/>
                        </a:rPr>
                      </a:br>
                      <a:r>
                        <a:rPr lang="en-US" sz="1200" u="none" strike="noStrike" dirty="0">
                          <a:solidFill>
                            <a:schemeClr val="bg1"/>
                          </a:solidFill>
                          <a:effectLst/>
                        </a:rPr>
                        <a:t>YEAR</a:t>
                      </a:r>
                      <a:endParaRPr lang="en-US" sz="1200" b="1" i="0" u="none" strike="noStrike" dirty="0">
                        <a:solidFill>
                          <a:schemeClr val="bg1"/>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u="none" strike="noStrike" dirty="0">
                          <a:solidFill>
                            <a:schemeClr val="bg1"/>
                          </a:solidFill>
                          <a:effectLst/>
                        </a:rPr>
                        <a:t>ADDITIONAL OBLIGATION AUTHORITY RECEIVED</a:t>
                      </a:r>
                      <a:endParaRPr lang="en-US" sz="1200" b="1" i="0" u="none" strike="noStrike" dirty="0">
                        <a:solidFill>
                          <a:schemeClr val="bg1"/>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u="none" strike="noStrike" dirty="0">
                          <a:solidFill>
                            <a:schemeClr val="bg1"/>
                          </a:solidFill>
                          <a:effectLst/>
                        </a:rPr>
                        <a:t>KENTUCKY PERCENT OF TOTAL</a:t>
                      </a:r>
                      <a:endParaRPr lang="en-US" sz="1200" b="1" i="0" u="none" strike="noStrike" dirty="0">
                        <a:solidFill>
                          <a:schemeClr val="bg1"/>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u="none" strike="noStrike" dirty="0">
                          <a:solidFill>
                            <a:schemeClr val="bg1"/>
                          </a:solidFill>
                          <a:effectLst/>
                        </a:rPr>
                        <a:t>TOTAL ADDITIONAL OBLIGATION AUTHORITY AVAILABLE NATIONWIDE</a:t>
                      </a:r>
                      <a:endParaRPr lang="en-US" sz="1200" b="1" i="0" u="none" strike="noStrike" dirty="0">
                        <a:solidFill>
                          <a:schemeClr val="bg1"/>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283832">
                <a:tc>
                  <a:txBody>
                    <a:bodyPr/>
                    <a:lstStyle/>
                    <a:p>
                      <a:pPr algn="ctr" rtl="0" fontAlgn="b"/>
                      <a:r>
                        <a:rPr lang="en-US" sz="1800" b="1" u="none" strike="noStrike" dirty="0">
                          <a:effectLst/>
                        </a:rPr>
                        <a:t>2015</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u="none" strike="noStrike" dirty="0">
                          <a:effectLst/>
                        </a:rPr>
                        <a:t>37,323,159</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1.96%</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1,906,572,178</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832">
                <a:tc>
                  <a:txBody>
                    <a:bodyPr/>
                    <a:lstStyle/>
                    <a:p>
                      <a:pPr algn="ctr" rtl="0" fontAlgn="b"/>
                      <a:r>
                        <a:rPr lang="en-US" sz="1800" b="1" u="none" strike="noStrike" dirty="0">
                          <a:effectLst/>
                        </a:rPr>
                        <a:t>2014</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u="none" strike="noStrike" dirty="0">
                          <a:effectLst/>
                        </a:rPr>
                        <a:t>37,080,135</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1.75%</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2,117,694,862</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832">
                <a:tc>
                  <a:txBody>
                    <a:bodyPr/>
                    <a:lstStyle/>
                    <a:p>
                      <a:pPr algn="ctr" rtl="0" fontAlgn="b"/>
                      <a:r>
                        <a:rPr lang="en-US" sz="1800" b="1" u="none" strike="noStrike" dirty="0">
                          <a:effectLst/>
                        </a:rPr>
                        <a:t>2013</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u="none" strike="noStrike" dirty="0">
                          <a:effectLst/>
                        </a:rPr>
                        <a:t>27,863,195</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1.75%</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1,595,648,530</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832">
                <a:tc>
                  <a:txBody>
                    <a:bodyPr/>
                    <a:lstStyle/>
                    <a:p>
                      <a:pPr algn="ctr" rtl="0" fontAlgn="b"/>
                      <a:r>
                        <a:rPr lang="en-US" sz="1800" b="1" u="none" strike="noStrike" dirty="0">
                          <a:effectLst/>
                        </a:rPr>
                        <a:t>2012</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u="none" strike="noStrike" dirty="0">
                          <a:effectLst/>
                        </a:rPr>
                        <a:t>24,885,750</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1.78%</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1,400,464,387</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832">
                <a:tc>
                  <a:txBody>
                    <a:bodyPr/>
                    <a:lstStyle/>
                    <a:p>
                      <a:pPr algn="ctr" rtl="0" fontAlgn="b"/>
                      <a:r>
                        <a:rPr lang="en-US" sz="1800" b="1" u="none" strike="noStrike" dirty="0">
                          <a:effectLst/>
                        </a:rPr>
                        <a:t>2011</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u="none" strike="noStrike" dirty="0">
                          <a:effectLst/>
                        </a:rPr>
                        <a:t>22,877,247</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1.93%</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1,182,665,012</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832">
                <a:tc>
                  <a:txBody>
                    <a:bodyPr/>
                    <a:lstStyle/>
                    <a:p>
                      <a:pPr algn="ctr" rtl="0" fontAlgn="b"/>
                      <a:r>
                        <a:rPr lang="en-US" sz="1800" b="1" u="none" strike="noStrike" dirty="0">
                          <a:effectLst/>
                        </a:rPr>
                        <a:t>2010</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u="none" strike="noStrike" dirty="0">
                          <a:effectLst/>
                        </a:rPr>
                        <a:t>22,426,299</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1.68%</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1,336,569,692</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832">
                <a:tc>
                  <a:txBody>
                    <a:bodyPr/>
                    <a:lstStyle/>
                    <a:p>
                      <a:pPr algn="ctr" rtl="0" fontAlgn="b"/>
                      <a:r>
                        <a:rPr lang="en-US" sz="1800" b="1" u="none" strike="noStrike" dirty="0">
                          <a:effectLst/>
                        </a:rPr>
                        <a:t>2009</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u="none" strike="noStrike" dirty="0">
                          <a:effectLst/>
                        </a:rPr>
                        <a:t>16,988,869</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1.65%</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1,028,541,567</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832">
                <a:tc>
                  <a:txBody>
                    <a:bodyPr/>
                    <a:lstStyle/>
                    <a:p>
                      <a:pPr algn="ctr" rtl="0" fontAlgn="b"/>
                      <a:r>
                        <a:rPr lang="en-US" sz="1800" b="1" u="none" strike="noStrike" dirty="0">
                          <a:effectLst/>
                        </a:rPr>
                        <a:t>2008</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u="none" strike="noStrike" dirty="0">
                          <a:effectLst/>
                        </a:rPr>
                        <a:t>18,345,981</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1.57%</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1,167,254,399</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832">
                <a:tc>
                  <a:txBody>
                    <a:bodyPr/>
                    <a:lstStyle/>
                    <a:p>
                      <a:pPr algn="ctr" rtl="0" fontAlgn="b"/>
                      <a:r>
                        <a:rPr lang="en-US" sz="1800" b="1" u="none" strike="noStrike" dirty="0">
                          <a:effectLst/>
                        </a:rPr>
                        <a:t>2007</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u="none" strike="noStrike" dirty="0">
                          <a:effectLst/>
                        </a:rPr>
                        <a:t>19,029,829</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1.56%</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1,223,675,007</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832">
                <a:tc>
                  <a:txBody>
                    <a:bodyPr/>
                    <a:lstStyle/>
                    <a:p>
                      <a:pPr algn="ctr" rtl="0" fontAlgn="b"/>
                      <a:r>
                        <a:rPr lang="en-US" sz="1800" b="1" u="none" strike="noStrike" dirty="0">
                          <a:effectLst/>
                        </a:rPr>
                        <a:t>2006</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u="none" strike="noStrike" dirty="0">
                          <a:effectLst/>
                        </a:rPr>
                        <a:t>33,905,399</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1.63%</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2,076,788,143</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832">
                <a:tc>
                  <a:txBody>
                    <a:bodyPr/>
                    <a:lstStyle/>
                    <a:p>
                      <a:pPr algn="ctr" rtl="0" fontAlgn="b"/>
                      <a:r>
                        <a:rPr lang="en-US" sz="1800" b="1" u="none" strike="noStrike" dirty="0">
                          <a:effectLst/>
                        </a:rPr>
                        <a:t>2005</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u="none" strike="noStrike" dirty="0">
                          <a:effectLst/>
                        </a:rPr>
                        <a:t>17,434,289</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1.49%</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1,167,701,604</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832">
                <a:tc>
                  <a:txBody>
                    <a:bodyPr/>
                    <a:lstStyle/>
                    <a:p>
                      <a:pPr algn="ctr" rtl="0" fontAlgn="b"/>
                      <a:r>
                        <a:rPr lang="en-US" sz="1800" b="1" u="none" strike="noStrike" dirty="0">
                          <a:effectLst/>
                        </a:rPr>
                        <a:t>2004</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u="none" strike="noStrike" dirty="0">
                          <a:effectLst/>
                        </a:rPr>
                        <a:t>14,032,625</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1.44%</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973,838,857</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832">
                <a:tc>
                  <a:txBody>
                    <a:bodyPr/>
                    <a:lstStyle/>
                    <a:p>
                      <a:pPr algn="ctr" rtl="0" fontAlgn="b"/>
                      <a:r>
                        <a:rPr lang="en-US" sz="1800" b="1" u="none" strike="noStrike" dirty="0">
                          <a:effectLst/>
                        </a:rPr>
                        <a:t>2003</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u="none" strike="noStrike" dirty="0">
                          <a:effectLst/>
                        </a:rPr>
                        <a:t>6,471,721</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1.50%</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432,391,111</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832">
                <a:tc>
                  <a:txBody>
                    <a:bodyPr/>
                    <a:lstStyle/>
                    <a:p>
                      <a:pPr algn="ctr" rtl="0" fontAlgn="b"/>
                      <a:r>
                        <a:rPr lang="en-US" sz="1800" b="1" u="none" strike="noStrike" dirty="0">
                          <a:effectLst/>
                        </a:rPr>
                        <a:t>2002</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u="none" strike="noStrike" dirty="0">
                          <a:effectLst/>
                        </a:rPr>
                        <a:t>7,584,664</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1.53%</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dirty="0">
                          <a:effectLst/>
                        </a:rPr>
                        <a:t>495,383,586</a:t>
                      </a:r>
                      <a:endParaRPr lang="en-US"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832">
                <a:tc>
                  <a:txBody>
                    <a:bodyPr/>
                    <a:lstStyle/>
                    <a:p>
                      <a:pPr algn="ctr" rtl="0" fontAlgn="b"/>
                      <a:r>
                        <a:rPr lang="en-US" sz="1800" b="1" u="none" strike="noStrike" dirty="0">
                          <a:solidFill>
                            <a:schemeClr val="bg1"/>
                          </a:solidFill>
                          <a:effectLst/>
                        </a:rPr>
                        <a:t>TOTALS</a:t>
                      </a:r>
                      <a:endParaRPr lang="en-US" sz="1800" b="1" i="0" u="none" strike="noStrike" dirty="0">
                        <a:solidFill>
                          <a:schemeClr val="bg1"/>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rtl="0" fontAlgn="b"/>
                      <a:r>
                        <a:rPr lang="en-US" sz="1800" b="1" u="none" strike="noStrike" dirty="0">
                          <a:solidFill>
                            <a:schemeClr val="bg1"/>
                          </a:solidFill>
                          <a:effectLst/>
                        </a:rPr>
                        <a:t>306,249,162</a:t>
                      </a:r>
                      <a:endParaRPr lang="en-US" sz="1800" b="1" i="0" u="none" strike="noStrike" dirty="0">
                        <a:solidFill>
                          <a:schemeClr val="bg1"/>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800" b="1" u="none" strike="noStrike" dirty="0">
                          <a:solidFill>
                            <a:schemeClr val="bg1"/>
                          </a:solidFill>
                          <a:effectLst/>
                        </a:rPr>
                        <a:t>1.69%</a:t>
                      </a:r>
                      <a:endParaRPr lang="en-US" sz="1800" b="1" i="0" u="none" strike="noStrike" dirty="0">
                        <a:solidFill>
                          <a:schemeClr val="bg1"/>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800" b="1" u="none" strike="noStrike" dirty="0">
                          <a:solidFill>
                            <a:schemeClr val="bg1"/>
                          </a:solidFill>
                          <a:effectLst/>
                        </a:rPr>
                        <a:t>18,105,188,935</a:t>
                      </a:r>
                      <a:endParaRPr lang="en-US" sz="1800" b="1" i="0" u="none" strike="noStrike" dirty="0">
                        <a:solidFill>
                          <a:schemeClr val="bg1"/>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bl>
          </a:graphicData>
        </a:graphic>
      </p:graphicFrame>
    </p:spTree>
    <p:extLst>
      <p:ext uri="{BB962C8B-B14F-4D97-AF65-F5344CB8AC3E}">
        <p14:creationId xmlns:p14="http://schemas.microsoft.com/office/powerpoint/2010/main" val="972821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8685" y="77335"/>
            <a:ext cx="9144000" cy="2162012"/>
          </a:xfrm>
        </p:spPr>
        <p:txBody>
          <a:bodyPr>
            <a:normAutofit fontScale="90000"/>
          </a:bodyPr>
          <a:lstStyle/>
          <a:p>
            <a:r>
              <a:rPr lang="en-US" sz="4400" b="1" dirty="0" smtClean="0"/>
              <a:t>What is “Pause 50”?</a:t>
            </a:r>
            <a:r>
              <a:rPr lang="en-US" sz="4400" dirty="0"/>
              <a:t/>
            </a:r>
            <a:br>
              <a:rPr lang="en-US" sz="4400" dirty="0"/>
            </a:br>
            <a:r>
              <a:rPr lang="en-US" dirty="0"/>
              <a:t> </a:t>
            </a:r>
            <a:br>
              <a:rPr lang="en-US" dirty="0"/>
            </a:br>
            <a:endParaRPr lang="en-US" dirty="0"/>
          </a:p>
        </p:txBody>
      </p:sp>
      <p:sp>
        <p:nvSpPr>
          <p:cNvPr id="3" name="Subtitle 2"/>
          <p:cNvSpPr>
            <a:spLocks noGrp="1"/>
          </p:cNvSpPr>
          <p:nvPr>
            <p:ph type="subTitle" idx="1"/>
          </p:nvPr>
        </p:nvSpPr>
        <p:spPr>
          <a:xfrm>
            <a:off x="242594" y="923730"/>
            <a:ext cx="11803226" cy="5262465"/>
          </a:xfrm>
        </p:spPr>
        <p:txBody>
          <a:bodyPr>
            <a:noAutofit/>
          </a:bodyPr>
          <a:lstStyle/>
          <a:p>
            <a:pPr marL="342900" indent="-342900" algn="l">
              <a:buFont typeface="Arial" panose="020B0604020202020204" pitchFamily="34" charset="0"/>
              <a:buChar char="•"/>
            </a:pPr>
            <a:r>
              <a:rPr lang="en-US" sz="3200" dirty="0" smtClean="0"/>
              <a:t>Zero new state funded authorizations in fiscal year 2017</a:t>
            </a:r>
          </a:p>
          <a:p>
            <a:pPr marL="800100" lvl="1" indent="-342900" algn="l">
              <a:buFont typeface="Arial" panose="020B0604020202020204" pitchFamily="34" charset="0"/>
              <a:buChar char="•"/>
            </a:pPr>
            <a:r>
              <a:rPr lang="en-US" sz="2400" dirty="0" smtClean="0"/>
              <a:t>Previous commitments may be funded</a:t>
            </a:r>
          </a:p>
          <a:p>
            <a:pPr marL="800100" lvl="1" indent="-342900" algn="l">
              <a:buFont typeface="Arial" panose="020B0604020202020204" pitchFamily="34" charset="0"/>
              <a:buChar char="•"/>
            </a:pPr>
            <a:r>
              <a:rPr lang="en-US" sz="2400" dirty="0" smtClean="0"/>
              <a:t>Previously authorized projects may proceed</a:t>
            </a:r>
          </a:p>
          <a:p>
            <a:pPr marL="800100" lvl="1"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r>
              <a:rPr lang="en-US" sz="3200" dirty="0" smtClean="0"/>
              <a:t>$50 Million in new state funded authorizations in fiscal year 2018</a:t>
            </a:r>
          </a:p>
          <a:p>
            <a:pPr marL="800100" lvl="1" indent="-342900" algn="l">
              <a:buFont typeface="Arial" panose="020B0604020202020204" pitchFamily="34" charset="0"/>
              <a:buChar char="•"/>
            </a:pPr>
            <a:r>
              <a:rPr lang="en-US" sz="2400" dirty="0" smtClean="0"/>
              <a:t>Will be based on funding availability</a:t>
            </a:r>
          </a:p>
          <a:p>
            <a:pPr marL="800100" lvl="1"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sz="3200" dirty="0" smtClean="0"/>
              <a:t>Does </a:t>
            </a:r>
            <a:r>
              <a:rPr lang="en-US" sz="3200" dirty="0"/>
              <a:t>not apply to </a:t>
            </a:r>
            <a:r>
              <a:rPr lang="en-US" sz="3200" dirty="0" smtClean="0"/>
              <a:t>the statewide resurfacing projects</a:t>
            </a:r>
            <a:endParaRPr lang="en-US" sz="3200" dirty="0"/>
          </a:p>
          <a:p>
            <a:pPr algn="l"/>
            <a:endParaRPr lang="en-US" dirty="0"/>
          </a:p>
        </p:txBody>
      </p:sp>
    </p:spTree>
    <p:extLst>
      <p:ext uri="{BB962C8B-B14F-4D97-AF65-F5344CB8AC3E}">
        <p14:creationId xmlns:p14="http://schemas.microsoft.com/office/powerpoint/2010/main" val="166376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6392" y="347922"/>
            <a:ext cx="9144000" cy="1947408"/>
          </a:xfrm>
        </p:spPr>
        <p:txBody>
          <a:bodyPr>
            <a:normAutofit/>
          </a:bodyPr>
          <a:lstStyle/>
          <a:p>
            <a:r>
              <a:rPr lang="en-US" dirty="0"/>
              <a:t> </a:t>
            </a:r>
            <a:br>
              <a:rPr lang="en-US" dirty="0"/>
            </a:br>
            <a:endParaRPr lang="en-US" dirty="0"/>
          </a:p>
        </p:txBody>
      </p:sp>
      <p:sp>
        <p:nvSpPr>
          <p:cNvPr id="3" name="Subtitle 2"/>
          <p:cNvSpPr>
            <a:spLocks noGrp="1"/>
          </p:cNvSpPr>
          <p:nvPr>
            <p:ph type="subTitle" idx="1"/>
          </p:nvPr>
        </p:nvSpPr>
        <p:spPr>
          <a:xfrm>
            <a:off x="233263" y="895739"/>
            <a:ext cx="11803226" cy="6316823"/>
          </a:xfrm>
        </p:spPr>
        <p:txBody>
          <a:bodyPr>
            <a:noAutofit/>
          </a:bodyPr>
          <a:lstStyle/>
          <a:p>
            <a:r>
              <a:rPr lang="en-US" sz="4000" b="1" dirty="0" smtClean="0"/>
              <a:t>Thank you!</a:t>
            </a:r>
            <a:r>
              <a:rPr lang="en-US" sz="4000" dirty="0"/>
              <a:t/>
            </a:r>
            <a:br>
              <a:rPr lang="en-US" sz="4000" dirty="0"/>
            </a:br>
            <a:endParaRPr lang="en-US" sz="4000" dirty="0"/>
          </a:p>
        </p:txBody>
      </p:sp>
    </p:spTree>
    <p:extLst>
      <p:ext uri="{BB962C8B-B14F-4D97-AF65-F5344CB8AC3E}">
        <p14:creationId xmlns:p14="http://schemas.microsoft.com/office/powerpoint/2010/main" val="741598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3020" y="77335"/>
            <a:ext cx="9974425" cy="2124689"/>
          </a:xfrm>
        </p:spPr>
        <p:txBody>
          <a:bodyPr>
            <a:normAutofit fontScale="90000"/>
          </a:bodyPr>
          <a:lstStyle/>
          <a:p>
            <a:r>
              <a:rPr lang="en-US" sz="4000" b="1" dirty="0" smtClean="0"/>
              <a:t>How does this relate to the R/W and Utility Hold List?</a:t>
            </a:r>
            <a:r>
              <a:rPr lang="en-US" sz="4000" dirty="0"/>
              <a:t/>
            </a:r>
            <a:br>
              <a:rPr lang="en-US" sz="4000" dirty="0"/>
            </a:br>
            <a:r>
              <a:rPr lang="en-US" dirty="0"/>
              <a:t> </a:t>
            </a:r>
            <a:br>
              <a:rPr lang="en-US" dirty="0"/>
            </a:br>
            <a:endParaRPr lang="en-US" dirty="0"/>
          </a:p>
        </p:txBody>
      </p:sp>
      <p:sp>
        <p:nvSpPr>
          <p:cNvPr id="3" name="Subtitle 2"/>
          <p:cNvSpPr>
            <a:spLocks noGrp="1"/>
          </p:cNvSpPr>
          <p:nvPr>
            <p:ph type="subTitle" idx="1"/>
          </p:nvPr>
        </p:nvSpPr>
        <p:spPr>
          <a:xfrm>
            <a:off x="242594" y="923730"/>
            <a:ext cx="11803226" cy="5262465"/>
          </a:xfrm>
        </p:spPr>
        <p:txBody>
          <a:bodyPr>
            <a:noAutofit/>
          </a:bodyPr>
          <a:lstStyle/>
          <a:p>
            <a:pPr marL="342900" indent="-342900" algn="l">
              <a:buFont typeface="Arial" panose="020B0604020202020204" pitchFamily="34" charset="0"/>
              <a:buChar char="•"/>
            </a:pPr>
            <a:r>
              <a:rPr lang="en-US" dirty="0" smtClean="0"/>
              <a:t>$145 Million was identified as needed in the Cash Model to maintain statutory balance</a:t>
            </a:r>
          </a:p>
          <a:p>
            <a:pPr marL="800100" lvl="1"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r>
              <a:rPr lang="en-US" dirty="0" smtClean="0"/>
              <a:t>Primary objective was to avoid halting active construction contracts</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smtClean="0"/>
              <a:t>$245 in obligated balance in SPP R/W and Utility phases</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smtClean="0"/>
              <a:t>Asked Districts to identify priority projects and those nearest construction</a:t>
            </a:r>
          </a:p>
          <a:p>
            <a:pPr marL="800100" lvl="1" indent="-342900" algn="l">
              <a:buFont typeface="Arial" panose="020B0604020202020204" pitchFamily="34" charset="0"/>
              <a:buChar char="•"/>
            </a:pPr>
            <a:r>
              <a:rPr lang="en-US" dirty="0" smtClean="0"/>
              <a:t>Most were excluded from Hold List</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smtClean="0"/>
              <a:t>“Re-obligation” of these funds will be based on:</a:t>
            </a:r>
          </a:p>
          <a:p>
            <a:pPr marL="800100" lvl="1" indent="-342900" algn="l">
              <a:buFont typeface="Arial" panose="020B0604020202020204" pitchFamily="34" charset="0"/>
              <a:buChar char="•"/>
            </a:pPr>
            <a:r>
              <a:rPr lang="en-US" dirty="0" smtClean="0"/>
              <a:t>Money available from $50 Million (Pause 50)</a:t>
            </a:r>
          </a:p>
          <a:p>
            <a:pPr marL="800100" lvl="1" indent="-342900" algn="l">
              <a:buFont typeface="Arial" panose="020B0604020202020204" pitchFamily="34" charset="0"/>
              <a:buChar char="•"/>
            </a:pPr>
            <a:r>
              <a:rPr lang="en-US" dirty="0" smtClean="0"/>
              <a:t>Money transferred from other projects</a:t>
            </a:r>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endParaRPr lang="en-US" dirty="0" smtClean="0"/>
          </a:p>
          <a:p>
            <a:pPr marL="800100" lvl="1" indent="-342900" algn="l">
              <a:buFont typeface="Arial" panose="020B0604020202020204" pitchFamily="34" charset="0"/>
              <a:buChar char="•"/>
            </a:pPr>
            <a:endParaRPr lang="en-US" dirty="0" smtClean="0"/>
          </a:p>
          <a:p>
            <a:pPr marL="800100" lvl="1" indent="-342900" algn="l">
              <a:buFont typeface="Arial" panose="020B0604020202020204" pitchFamily="34" charset="0"/>
              <a:buChar char="•"/>
            </a:pPr>
            <a:endParaRPr lang="en-US" dirty="0"/>
          </a:p>
          <a:p>
            <a:pPr algn="l"/>
            <a:endParaRPr lang="en-US" dirty="0"/>
          </a:p>
          <a:p>
            <a:pPr algn="l"/>
            <a:endParaRPr lang="en-US" dirty="0"/>
          </a:p>
        </p:txBody>
      </p:sp>
    </p:spTree>
    <p:extLst>
      <p:ext uri="{BB962C8B-B14F-4D97-AF65-F5344CB8AC3E}">
        <p14:creationId xmlns:p14="http://schemas.microsoft.com/office/powerpoint/2010/main" val="2814935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0024" y="282608"/>
            <a:ext cx="9144000" cy="2162012"/>
          </a:xfrm>
        </p:spPr>
        <p:txBody>
          <a:bodyPr>
            <a:normAutofit fontScale="90000"/>
          </a:bodyPr>
          <a:lstStyle/>
          <a:p>
            <a:r>
              <a:rPr lang="en-US" sz="4000" b="1" dirty="0" smtClean="0"/>
              <a:t>What is the State Road Fund Cash Balance?</a:t>
            </a:r>
            <a:r>
              <a:rPr lang="en-US" sz="4000" dirty="0" smtClean="0"/>
              <a:t/>
            </a:r>
            <a:br>
              <a:rPr lang="en-US" sz="4000" dirty="0" smtClean="0"/>
            </a:br>
            <a:r>
              <a:rPr lang="en-US" dirty="0" smtClean="0"/>
              <a:t> </a:t>
            </a:r>
            <a:br>
              <a:rPr lang="en-US" dirty="0" smtClean="0"/>
            </a:br>
            <a:endParaRPr lang="en-US" dirty="0"/>
          </a:p>
        </p:txBody>
      </p:sp>
      <p:sp>
        <p:nvSpPr>
          <p:cNvPr id="3" name="Subtitle 2"/>
          <p:cNvSpPr>
            <a:spLocks noGrp="1"/>
          </p:cNvSpPr>
          <p:nvPr>
            <p:ph type="subTitle" idx="1"/>
          </p:nvPr>
        </p:nvSpPr>
        <p:spPr>
          <a:xfrm>
            <a:off x="223934" y="1119674"/>
            <a:ext cx="11803226" cy="4870580"/>
          </a:xfrm>
        </p:spPr>
        <p:txBody>
          <a:bodyPr>
            <a:noAutofit/>
          </a:bodyPr>
          <a:lstStyle/>
          <a:p>
            <a:pPr marL="342900" lvl="0" indent="-342900" algn="l">
              <a:buFont typeface="Arial" panose="020B0604020202020204" pitchFamily="34" charset="0"/>
              <a:buChar char="•"/>
            </a:pPr>
            <a:r>
              <a:rPr lang="en-US" dirty="0" smtClean="0"/>
              <a:t>State Road Funds available for KYTC to pay their bills, </a:t>
            </a:r>
            <a:r>
              <a:rPr lang="en-US" i="1" dirty="0" smtClean="0"/>
              <a:t>including payroll costs</a:t>
            </a:r>
            <a:r>
              <a:rPr lang="en-US" dirty="0" smtClean="0"/>
              <a:t>.  </a:t>
            </a:r>
          </a:p>
          <a:p>
            <a:pPr marL="342900" lvl="0" indent="-342900" algn="l">
              <a:buFont typeface="Arial" panose="020B0604020202020204" pitchFamily="34" charset="0"/>
              <a:buChar char="•"/>
            </a:pPr>
            <a:r>
              <a:rPr lang="en-US" dirty="0" smtClean="0"/>
              <a:t>Typically, the road fund cash balance </a:t>
            </a:r>
            <a:r>
              <a:rPr lang="en-US" dirty="0"/>
              <a:t>“low </a:t>
            </a:r>
            <a:r>
              <a:rPr lang="en-US" dirty="0" smtClean="0"/>
              <a:t>day” is the </a:t>
            </a:r>
            <a:r>
              <a:rPr lang="en-US" dirty="0"/>
              <a:t>second </a:t>
            </a:r>
            <a:r>
              <a:rPr lang="en-US" dirty="0" smtClean="0"/>
              <a:t>or </a:t>
            </a:r>
            <a:r>
              <a:rPr lang="en-US" dirty="0"/>
              <a:t>third week of the </a:t>
            </a:r>
            <a:r>
              <a:rPr lang="en-US" dirty="0" smtClean="0"/>
              <a:t>month</a:t>
            </a:r>
            <a:endParaRPr lang="en-US" dirty="0"/>
          </a:p>
          <a:p>
            <a:pPr marL="342900" lvl="0" indent="-342900" algn="l">
              <a:buFont typeface="Arial" panose="020B0604020202020204" pitchFamily="34" charset="0"/>
              <a:buChar char="•"/>
            </a:pPr>
            <a:r>
              <a:rPr lang="en-US" dirty="0" smtClean="0"/>
              <a:t>Annual variability</a:t>
            </a:r>
          </a:p>
          <a:p>
            <a:pPr marL="800100" lvl="1" indent="-342900" algn="l">
              <a:buFont typeface="Arial" panose="020B0604020202020204" pitchFamily="34" charset="0"/>
              <a:buChar char="•"/>
            </a:pPr>
            <a:r>
              <a:rPr lang="en-US" dirty="0" smtClean="0"/>
              <a:t>Cash balance usually builds from January to May</a:t>
            </a:r>
          </a:p>
          <a:p>
            <a:pPr marL="800100" lvl="1" indent="-342900" algn="l">
              <a:buFont typeface="Arial" panose="020B0604020202020204" pitchFamily="34" charset="0"/>
              <a:buChar char="•"/>
            </a:pPr>
            <a:r>
              <a:rPr lang="en-US" dirty="0" smtClean="0"/>
              <a:t>Cash balance declines form June to December</a:t>
            </a:r>
          </a:p>
          <a:p>
            <a:pPr marL="1257300" lvl="2" indent="-342900" algn="l">
              <a:buFont typeface="Arial" panose="020B0604020202020204" pitchFamily="34" charset="0"/>
              <a:buChar char="•"/>
            </a:pPr>
            <a:r>
              <a:rPr lang="en-US" dirty="0" smtClean="0"/>
              <a:t>Construction season</a:t>
            </a:r>
          </a:p>
          <a:p>
            <a:pPr marL="1257300" lvl="2" indent="-342900" algn="l">
              <a:buFont typeface="Arial" panose="020B0604020202020204" pitchFamily="34" charset="0"/>
              <a:buChar char="•"/>
            </a:pPr>
            <a:r>
              <a:rPr lang="en-US" dirty="0" smtClean="0"/>
              <a:t>Debt Service (June)</a:t>
            </a:r>
          </a:p>
          <a:p>
            <a:pPr marL="1257300" lvl="2" indent="-342900" algn="l">
              <a:buFont typeface="Arial" panose="020B0604020202020204" pitchFamily="34" charset="0"/>
              <a:buChar char="•"/>
            </a:pPr>
            <a:r>
              <a:rPr lang="en-US" dirty="0" smtClean="0"/>
              <a:t>Revenue Sharing Payment (August)</a:t>
            </a:r>
          </a:p>
          <a:p>
            <a:pPr marL="1257300" lvl="2" indent="-342900" algn="l">
              <a:buFont typeface="Arial" panose="020B0604020202020204" pitchFamily="34" charset="0"/>
              <a:buChar char="•"/>
            </a:pPr>
            <a:r>
              <a:rPr lang="en-US" dirty="0" smtClean="0"/>
              <a:t>FHWA GARVEE Bond reimbursement</a:t>
            </a:r>
          </a:p>
          <a:p>
            <a:pPr marL="342900" lvl="0" indent="-342900" algn="l">
              <a:buFont typeface="Arial" panose="020B0604020202020204" pitchFamily="34" charset="0"/>
              <a:buChar char="•"/>
            </a:pPr>
            <a:r>
              <a:rPr lang="en-US" dirty="0" smtClean="0"/>
              <a:t>End </a:t>
            </a:r>
            <a:r>
              <a:rPr lang="en-US" dirty="0"/>
              <a:t>of month cash balances have dropped significantly over the last year. </a:t>
            </a:r>
            <a:endParaRPr lang="en-US" dirty="0" smtClean="0"/>
          </a:p>
          <a:p>
            <a:pPr marL="800100" lvl="1" indent="-342900" algn="l">
              <a:buFont typeface="Arial" panose="020B0604020202020204" pitchFamily="34" charset="0"/>
              <a:buChar char="•"/>
            </a:pPr>
            <a:r>
              <a:rPr lang="en-US" dirty="0" smtClean="0"/>
              <a:t>January 2015 - $457 Million</a:t>
            </a:r>
          </a:p>
          <a:p>
            <a:pPr marL="800100" lvl="1" indent="-342900" algn="l">
              <a:buFont typeface="Arial" panose="020B0604020202020204" pitchFamily="34" charset="0"/>
              <a:buChar char="•"/>
            </a:pPr>
            <a:r>
              <a:rPr lang="en-US" dirty="0" smtClean="0"/>
              <a:t>January 2016 - $240 Million </a:t>
            </a:r>
          </a:p>
          <a:p>
            <a:pPr algn="l"/>
            <a:endParaRPr lang="en-US" dirty="0"/>
          </a:p>
        </p:txBody>
      </p:sp>
    </p:spTree>
    <p:extLst>
      <p:ext uri="{BB962C8B-B14F-4D97-AF65-F5344CB8AC3E}">
        <p14:creationId xmlns:p14="http://schemas.microsoft.com/office/powerpoint/2010/main" val="3389878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3"/>
          <p:cNvSpPr>
            <a:spLocks noGrp="1"/>
          </p:cNvSpPr>
          <p:nvPr>
            <p:ph type="title"/>
          </p:nvPr>
        </p:nvSpPr>
        <p:spPr>
          <a:xfrm>
            <a:off x="1676400" y="152400"/>
            <a:ext cx="8991600" cy="990600"/>
          </a:xfrm>
        </p:spPr>
        <p:txBody>
          <a:bodyPr>
            <a:noAutofit/>
          </a:bodyPr>
          <a:lstStyle/>
          <a:p>
            <a:r>
              <a:rPr lang="en-US" sz="3000" b="1" dirty="0">
                <a:latin typeface="Arial" charset="0"/>
                <a:cs typeface="Arial" charset="0"/>
              </a:rPr>
              <a:t>Road Fund Spending vs. Revenues (end of year)</a:t>
            </a:r>
          </a:p>
        </p:txBody>
      </p:sp>
      <p:sp>
        <p:nvSpPr>
          <p:cNvPr id="25604" name="Slide Number Placeholder 3"/>
          <p:cNvSpPr>
            <a:spLocks noGrp="1"/>
          </p:cNvSpPr>
          <p:nvPr>
            <p:ph type="sldNum" sz="quarter" idx="12"/>
          </p:nvPr>
        </p:nvSpPr>
        <p:spPr>
          <a:noFill/>
        </p:spPr>
        <p:txBody>
          <a:bodyPr>
            <a:normAutofit/>
          </a:bodyPr>
          <a:lstStyle/>
          <a:p>
            <a:fld id="{B5462805-CAEA-4A5E-9D12-10ABD4AF4005}" type="slidenum">
              <a:rPr lang="en-US" smtClean="0"/>
              <a:pPr/>
              <a:t>5</a:t>
            </a:fld>
            <a:endParaRPr lang="en-US" dirty="0" smtClean="0"/>
          </a:p>
        </p:txBody>
      </p:sp>
      <p:graphicFrame>
        <p:nvGraphicFramePr>
          <p:cNvPr id="7" name="Content Placeholder 4"/>
          <p:cNvGraphicFramePr>
            <a:graphicFrameLocks noGrp="1" noChangeAspect="1"/>
          </p:cNvGraphicFramePr>
          <p:nvPr>
            <p:ph sz="quarter" idx="1"/>
            <p:extLst>
              <p:ext uri="{D42A27DB-BD31-4B8C-83A1-F6EECF244321}">
                <p14:modId xmlns:p14="http://schemas.microsoft.com/office/powerpoint/2010/main" val="980782201"/>
              </p:ext>
            </p:extLst>
          </p:nvPr>
        </p:nvGraphicFramePr>
        <p:xfrm>
          <a:off x="1148576" y="1059366"/>
          <a:ext cx="10359483" cy="56502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2061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1708727" y="0"/>
            <a:ext cx="9387641" cy="6091657"/>
          </a:xfrm>
          <a:prstGeom prst="rect">
            <a:avLst/>
          </a:prstGeom>
          <a:noFill/>
          <a:ln w="9525">
            <a:noFill/>
            <a:miter lim="800000"/>
            <a:headEnd/>
            <a:tailEnd/>
          </a:ln>
        </p:spPr>
      </p:pic>
      <p:sp>
        <p:nvSpPr>
          <p:cNvPr id="3" name="TextBox 2"/>
          <p:cNvSpPr txBox="1"/>
          <p:nvPr/>
        </p:nvSpPr>
        <p:spPr>
          <a:xfrm>
            <a:off x="-83127" y="6091657"/>
            <a:ext cx="12457769" cy="784830"/>
          </a:xfrm>
          <a:prstGeom prst="rect">
            <a:avLst/>
          </a:prstGeom>
          <a:noFill/>
        </p:spPr>
        <p:txBody>
          <a:bodyPr wrap="none" rtlCol="0">
            <a:spAutoFit/>
          </a:bodyPr>
          <a:lstStyle/>
          <a:p>
            <a:r>
              <a:rPr lang="en-US" sz="1500" b="1" u="sng" dirty="0" smtClean="0">
                <a:solidFill>
                  <a:srgbClr val="FF0000"/>
                </a:solidFill>
              </a:rPr>
              <a:t>1 penny of the Gas Tax equates to approximately $30 million in Road Fund revenue.  Even with the passage of HB 299, the Gas Tax still dropped 6.5 cents </a:t>
            </a:r>
          </a:p>
          <a:p>
            <a:r>
              <a:rPr lang="en-US" sz="1500" b="1" u="sng" dirty="0" smtClean="0">
                <a:solidFill>
                  <a:srgbClr val="FF0000"/>
                </a:solidFill>
              </a:rPr>
              <a:t>per gallon in FY15.  That equates to approximately $195 million (annualized basis) in lost Road Fund revenue, of which approximately $95 million would be</a:t>
            </a:r>
          </a:p>
          <a:p>
            <a:r>
              <a:rPr lang="en-US" sz="1500" b="1" u="sng" dirty="0" smtClean="0">
                <a:solidFill>
                  <a:srgbClr val="FF0000"/>
                </a:solidFill>
              </a:rPr>
              <a:t>dedicated to Revenue Sharing, and $100 million would potentially be for state projects. The Gas Tax has been set at 26 cents per gallon for FY17 as well.</a:t>
            </a:r>
            <a:endParaRPr lang="en-US" sz="1500" b="1" u="sng" dirty="0">
              <a:solidFill>
                <a:srgbClr val="FF0000"/>
              </a:solidFill>
            </a:endParaRPr>
          </a:p>
        </p:txBody>
      </p:sp>
    </p:spTree>
    <p:extLst>
      <p:ext uri="{BB962C8B-B14F-4D97-AF65-F5344CB8AC3E}">
        <p14:creationId xmlns:p14="http://schemas.microsoft.com/office/powerpoint/2010/main" val="902146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092176" y="106549"/>
            <a:ext cx="8001000" cy="1292225"/>
          </a:xfrm>
        </p:spPr>
        <p:txBody>
          <a:bodyPr>
            <a:normAutofit fontScale="90000"/>
          </a:bodyPr>
          <a:lstStyle/>
          <a:p>
            <a:pPr algn="ctr"/>
            <a:r>
              <a:rPr lang="en-US" sz="3200" b="1" dirty="0">
                <a:latin typeface="Arial" charset="0"/>
                <a:cs typeface="Arial" charset="0"/>
              </a:rPr>
              <a:t>Road Fund Daily Cash </a:t>
            </a:r>
            <a:r>
              <a:rPr lang="en-US" sz="3200" b="1" dirty="0" smtClean="0">
                <a:latin typeface="Arial" charset="0"/>
                <a:cs typeface="Arial" charset="0"/>
              </a:rPr>
              <a:t>Balance History</a:t>
            </a:r>
            <a:br>
              <a:rPr lang="en-US" sz="3200" b="1" dirty="0" smtClean="0">
                <a:latin typeface="Arial" charset="0"/>
                <a:cs typeface="Arial" charset="0"/>
              </a:rPr>
            </a:br>
            <a:r>
              <a:rPr lang="en-US" sz="3200" b="1" dirty="0" smtClean="0">
                <a:latin typeface="Arial" charset="0"/>
                <a:cs typeface="Arial" charset="0"/>
              </a:rPr>
              <a:t>and Projected Cash Balance Spring 2016</a:t>
            </a:r>
            <a:endParaRPr lang="en-US" sz="3200" b="1" dirty="0">
              <a:latin typeface="Arial" charset="0"/>
              <a:cs typeface="Arial" charset="0"/>
            </a:endParaRPr>
          </a:p>
        </p:txBody>
      </p:sp>
      <p:sp>
        <p:nvSpPr>
          <p:cNvPr id="20484" name="Slide Number Placeholder 3"/>
          <p:cNvSpPr>
            <a:spLocks noGrp="1"/>
          </p:cNvSpPr>
          <p:nvPr>
            <p:ph type="sldNum" sz="quarter" idx="12"/>
          </p:nvPr>
        </p:nvSpPr>
        <p:spPr>
          <a:noFill/>
        </p:spPr>
        <p:txBody>
          <a:bodyPr>
            <a:normAutofit/>
          </a:bodyPr>
          <a:lstStyle/>
          <a:p>
            <a:fld id="{C7235B4B-5328-447F-A2B9-6A42E1C33FA8}" type="slidenum">
              <a:rPr lang="en-US" smtClean="0"/>
              <a:pPr/>
              <a:t>7</a:t>
            </a:fld>
            <a:endParaRPr lang="en-US" dirty="0" smtClean="0"/>
          </a:p>
        </p:txBody>
      </p:sp>
      <p:graphicFrame>
        <p:nvGraphicFramePr>
          <p:cNvPr id="8" name="Content Placeholder 7"/>
          <p:cNvGraphicFramePr>
            <a:graphicFrameLocks noGrp="1"/>
          </p:cNvGraphicFramePr>
          <p:nvPr>
            <p:ph sz="quarter" idx="1"/>
            <p:extLst/>
          </p:nvPr>
        </p:nvGraphicFramePr>
        <p:xfrm>
          <a:off x="1828800" y="1600200"/>
          <a:ext cx="85344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7855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a:latin typeface="Arial" charset="0"/>
                <a:cs typeface="Arial" charset="0"/>
              </a:rPr>
              <a:t>Road Fund Daily Cash </a:t>
            </a:r>
            <a:r>
              <a:rPr lang="en-US" sz="3200" b="1" dirty="0" smtClean="0">
                <a:latin typeface="Arial" charset="0"/>
                <a:cs typeface="Arial" charset="0"/>
              </a:rPr>
              <a:t>Balance History</a:t>
            </a:r>
            <a:br>
              <a:rPr lang="en-US" sz="3200" b="1" dirty="0" smtClean="0">
                <a:latin typeface="Arial" charset="0"/>
                <a:cs typeface="Arial" charset="0"/>
              </a:rPr>
            </a:br>
            <a:r>
              <a:rPr lang="en-US" sz="3200" b="1" dirty="0" smtClean="0">
                <a:latin typeface="Arial" charset="0"/>
                <a:cs typeface="Arial" charset="0"/>
              </a:rPr>
              <a:t>and </a:t>
            </a:r>
            <a:r>
              <a:rPr lang="en-US" sz="3200" b="1" dirty="0">
                <a:latin typeface="Arial" charset="0"/>
                <a:cs typeface="Arial" charset="0"/>
              </a:rPr>
              <a:t>Projected Cash Balance </a:t>
            </a:r>
            <a:r>
              <a:rPr lang="en-US" sz="3200" b="1" dirty="0" smtClean="0">
                <a:latin typeface="Arial" charset="0"/>
                <a:cs typeface="Arial" charset="0"/>
              </a:rPr>
              <a:t>Summer 2016</a:t>
            </a:r>
            <a:br>
              <a:rPr lang="en-US" sz="3200" b="1" dirty="0" smtClean="0">
                <a:latin typeface="Arial" charset="0"/>
                <a:cs typeface="Arial" charset="0"/>
              </a:rPr>
            </a:br>
            <a:r>
              <a:rPr lang="en-US" sz="3200" b="1" dirty="0" smtClean="0">
                <a:latin typeface="Arial" charset="0"/>
                <a:cs typeface="Arial" charset="0"/>
              </a:rPr>
              <a:t>with Implementation of Pause 50  </a:t>
            </a:r>
            <a:endParaRPr lang="en-US" sz="3200" dirty="0"/>
          </a:p>
        </p:txBody>
      </p:sp>
      <p:sp>
        <p:nvSpPr>
          <p:cNvPr id="6" name="Slide Number Placeholder 5"/>
          <p:cNvSpPr>
            <a:spLocks noGrp="1"/>
          </p:cNvSpPr>
          <p:nvPr>
            <p:ph type="sldNum" sz="quarter" idx="12"/>
          </p:nvPr>
        </p:nvSpPr>
        <p:spPr/>
        <p:txBody>
          <a:bodyPr>
            <a:normAutofit/>
          </a:bodyPr>
          <a:lstStyle/>
          <a:p>
            <a:fld id="{CD02B2E5-B970-4B27-9ECC-203B38F42BF9}" type="slidenum">
              <a:rPr lang="en-US" smtClean="0"/>
              <a:pPr/>
              <a:t>8</a:t>
            </a:fld>
            <a:endParaRPr lang="en-US" dirty="0"/>
          </a:p>
        </p:txBody>
      </p:sp>
      <p:graphicFrame>
        <p:nvGraphicFramePr>
          <p:cNvPr id="9" name="Content Placeholder 6"/>
          <p:cNvGraphicFramePr>
            <a:graphicFrameLocks noGrp="1"/>
          </p:cNvGraphicFramePr>
          <p:nvPr>
            <p:ph sz="quarter" idx="1"/>
            <p:extLst/>
          </p:nvPr>
        </p:nvGraphicFramePr>
        <p:xfrm>
          <a:off x="1981200" y="1752600"/>
          <a:ext cx="8308848"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8398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0693" y="0"/>
            <a:ext cx="9144000" cy="2286000"/>
          </a:xfrm>
        </p:spPr>
        <p:txBody>
          <a:bodyPr>
            <a:normAutofit/>
          </a:bodyPr>
          <a:lstStyle/>
          <a:p>
            <a:r>
              <a:rPr lang="en-US" sz="4000" b="1" dirty="0" smtClean="0"/>
              <a:t>Where does this leave KYTC Projects?</a:t>
            </a:r>
            <a:r>
              <a:rPr lang="en-US" sz="4000" dirty="0"/>
              <a:t/>
            </a:r>
            <a:br>
              <a:rPr lang="en-US" sz="4000" dirty="0"/>
            </a:br>
            <a:r>
              <a:rPr lang="en-US" dirty="0"/>
              <a:t> </a:t>
            </a:r>
            <a:br>
              <a:rPr lang="en-US" dirty="0"/>
            </a:br>
            <a:endParaRPr lang="en-US" dirty="0"/>
          </a:p>
        </p:txBody>
      </p:sp>
      <p:sp>
        <p:nvSpPr>
          <p:cNvPr id="3" name="Subtitle 2"/>
          <p:cNvSpPr>
            <a:spLocks noGrp="1"/>
          </p:cNvSpPr>
          <p:nvPr>
            <p:ph type="subTitle" idx="1"/>
          </p:nvPr>
        </p:nvSpPr>
        <p:spPr>
          <a:xfrm>
            <a:off x="186610" y="1051039"/>
            <a:ext cx="11803226" cy="5555034"/>
          </a:xfrm>
        </p:spPr>
        <p:txBody>
          <a:bodyPr>
            <a:noAutofit/>
          </a:bodyPr>
          <a:lstStyle/>
          <a:p>
            <a:pPr marL="342900" indent="-342900" algn="l">
              <a:buFont typeface="Arial" panose="020B0604020202020204" pitchFamily="34" charset="0"/>
              <a:buChar char="•"/>
            </a:pPr>
            <a:r>
              <a:rPr lang="en-US" dirty="0" smtClean="0"/>
              <a:t>Reduction in Maintenance budget of $30 Million vs. FY 16 expenditures ($371 to $340 Million)</a:t>
            </a:r>
          </a:p>
          <a:p>
            <a:pPr marL="342900" indent="-342900" algn="l">
              <a:buFont typeface="Arial" panose="020B0604020202020204" pitchFamily="34" charset="0"/>
              <a:buChar char="•"/>
            </a:pPr>
            <a:r>
              <a:rPr lang="en-US" dirty="0" smtClean="0"/>
              <a:t>The </a:t>
            </a:r>
            <a:r>
              <a:rPr lang="en-US" dirty="0"/>
              <a:t>Cabinet will continue with </a:t>
            </a:r>
            <a:r>
              <a:rPr lang="en-US" dirty="0" smtClean="0"/>
              <a:t>cost saving measures and closely monitor projected expenditures and projected available state funds.</a:t>
            </a:r>
            <a:endParaRPr lang="en-US" dirty="0"/>
          </a:p>
          <a:p>
            <a:pPr marL="342900" indent="-342900" algn="l">
              <a:buFont typeface="Arial" panose="020B0604020202020204" pitchFamily="34" charset="0"/>
              <a:buChar char="•"/>
            </a:pPr>
            <a:r>
              <a:rPr lang="en-US" dirty="0" smtClean="0"/>
              <a:t>We will continue commitments </a:t>
            </a:r>
            <a:r>
              <a:rPr lang="en-US" dirty="0"/>
              <a:t>to </a:t>
            </a:r>
            <a:r>
              <a:rPr lang="en-US" dirty="0" smtClean="0"/>
              <a:t>mega </a:t>
            </a:r>
            <a:r>
              <a:rPr lang="en-US" dirty="0"/>
              <a:t>projects </a:t>
            </a:r>
            <a:r>
              <a:rPr lang="en-US" dirty="0" smtClean="0"/>
              <a:t>using federal-aid highway funding</a:t>
            </a:r>
          </a:p>
          <a:p>
            <a:pPr marL="800100" lvl="1" indent="-342900" algn="l">
              <a:buFont typeface="Arial" panose="020B0604020202020204" pitchFamily="34" charset="0"/>
              <a:buChar char="•"/>
            </a:pPr>
            <a:r>
              <a:rPr lang="en-US" sz="1800" dirty="0" smtClean="0"/>
              <a:t>I-69 improvements</a:t>
            </a:r>
          </a:p>
          <a:p>
            <a:pPr marL="800100" lvl="1" indent="-342900" algn="l">
              <a:buFont typeface="Arial" panose="020B0604020202020204" pitchFamily="34" charset="0"/>
              <a:buChar char="•"/>
            </a:pPr>
            <a:r>
              <a:rPr lang="en-US" sz="1800" dirty="0" smtClean="0"/>
              <a:t>Mountain Parkway widening</a:t>
            </a:r>
          </a:p>
          <a:p>
            <a:pPr marL="800100" lvl="1" indent="-342900" algn="l">
              <a:buFont typeface="Arial" panose="020B0604020202020204" pitchFamily="34" charset="0"/>
              <a:buChar char="•"/>
            </a:pPr>
            <a:r>
              <a:rPr lang="en-US" sz="1800" dirty="0" smtClean="0"/>
              <a:t>U.S</a:t>
            </a:r>
            <a:r>
              <a:rPr lang="en-US" sz="1800" dirty="0"/>
              <a:t>. 68/KY 80 roadway </a:t>
            </a:r>
            <a:r>
              <a:rPr lang="en-US" sz="1800" dirty="0" smtClean="0"/>
              <a:t>improvements</a:t>
            </a:r>
          </a:p>
          <a:p>
            <a:pPr marL="800100" lvl="1" indent="-342900" algn="l">
              <a:buFont typeface="Arial" panose="020B0604020202020204" pitchFamily="34" charset="0"/>
              <a:buChar char="•"/>
            </a:pPr>
            <a:r>
              <a:rPr lang="en-US" sz="1800" dirty="0" smtClean="0"/>
              <a:t>Louisville bridges</a:t>
            </a:r>
            <a:endParaRPr lang="en-US" sz="1800" dirty="0"/>
          </a:p>
          <a:p>
            <a:pPr marL="342900" lvl="0" indent="-342900" algn="l">
              <a:buFont typeface="Arial" panose="020B0604020202020204" pitchFamily="34" charset="0"/>
              <a:buChar char="•"/>
            </a:pPr>
            <a:r>
              <a:rPr lang="en-US" dirty="0" smtClean="0"/>
              <a:t>Federal-aid highway </a:t>
            </a:r>
            <a:r>
              <a:rPr lang="en-US" dirty="0"/>
              <a:t>funding levels are sustainable (about $700 million per year). </a:t>
            </a:r>
            <a:endParaRPr lang="en-US" dirty="0" smtClean="0"/>
          </a:p>
          <a:p>
            <a:pPr marL="342900" lvl="0" indent="-342900" algn="l">
              <a:buFont typeface="Arial" panose="020B0604020202020204" pitchFamily="34" charset="0"/>
              <a:buChar char="•"/>
            </a:pPr>
            <a:r>
              <a:rPr lang="en-US" dirty="0" smtClean="0"/>
              <a:t>The state resurfacing </a:t>
            </a:r>
            <a:r>
              <a:rPr lang="en-US" dirty="0"/>
              <a:t>program will continue to be funded at $125 million per year.</a:t>
            </a:r>
          </a:p>
          <a:p>
            <a:pPr algn="l"/>
            <a:endParaRPr lang="en-US" dirty="0"/>
          </a:p>
          <a:p>
            <a:pPr algn="l"/>
            <a:endParaRPr lang="en-US" dirty="0"/>
          </a:p>
        </p:txBody>
      </p:sp>
    </p:spTree>
    <p:extLst>
      <p:ext uri="{BB962C8B-B14F-4D97-AF65-F5344CB8AC3E}">
        <p14:creationId xmlns:p14="http://schemas.microsoft.com/office/powerpoint/2010/main" val="686188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Paul Looney</Speakers>
    <Year xmlns="b47a5aad-adfb-4dac-9d3f-47090e67d565">2016</Year>
    <Section xmlns="b47a5aad-adfb-4dac-9d3f-47090e67d565">General</Section>
    <Day xmlns="b47a5aad-adfb-4dac-9d3f-47090e67d565">Tuesday</Day>
  </documentManagement>
</p:properties>
</file>

<file path=customXml/itemProps1.xml><?xml version="1.0" encoding="utf-8"?>
<ds:datastoreItem xmlns:ds="http://schemas.openxmlformats.org/officeDocument/2006/customXml" ds:itemID="{0EEC4344-8D13-47FF-8238-ED2CAE6A4669}"/>
</file>

<file path=customXml/itemProps2.xml><?xml version="1.0" encoding="utf-8"?>
<ds:datastoreItem xmlns:ds="http://schemas.openxmlformats.org/officeDocument/2006/customXml" ds:itemID="{5ED84B8D-9442-45C6-A401-E118D14EF65D}"/>
</file>

<file path=customXml/itemProps3.xml><?xml version="1.0" encoding="utf-8"?>
<ds:datastoreItem xmlns:ds="http://schemas.openxmlformats.org/officeDocument/2006/customXml" ds:itemID="{3A911A37-4737-477E-B6C9-7708EEAACE8B}"/>
</file>

<file path=docProps/app.xml><?xml version="1.0" encoding="utf-8"?>
<Properties xmlns="http://schemas.openxmlformats.org/officeDocument/2006/extended-properties" xmlns:vt="http://schemas.openxmlformats.org/officeDocument/2006/docPropsVTypes">
  <TotalTime>1713</TotalTime>
  <Words>2567</Words>
  <Application>Microsoft Office PowerPoint</Application>
  <PresentationFormat>Widescreen</PresentationFormat>
  <Paragraphs>344</Paragraphs>
  <Slides>20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Webdings</vt:lpstr>
      <vt:lpstr>Office Theme</vt:lpstr>
      <vt:lpstr>Partnering Conference  September 6, 2016   </vt:lpstr>
      <vt:lpstr>What is “Pause 50”?   </vt:lpstr>
      <vt:lpstr>How does this relate to the R/W and Utility Hold List?   </vt:lpstr>
      <vt:lpstr>What is the State Road Fund Cash Balance?   </vt:lpstr>
      <vt:lpstr>Road Fund Spending vs. Revenues (end of year)</vt:lpstr>
      <vt:lpstr>PowerPoint Presentation</vt:lpstr>
      <vt:lpstr>Road Fund Daily Cash Balance History and Projected Cash Balance Spring 2016</vt:lpstr>
      <vt:lpstr>Road Fund Daily Cash Balance History and Projected Cash Balance Summer 2016 with Implementation of Pause 50  </vt:lpstr>
      <vt:lpstr>Where does this leave KYTC Projects?   </vt:lpstr>
      <vt:lpstr>  </vt:lpstr>
      <vt:lpstr>Road Fund/Federal Fund Project and Maintenance-Related Spending</vt:lpstr>
      <vt:lpstr>Summary of Authorized State Funded Projects by Phase</vt:lpstr>
      <vt:lpstr>Economic Development Bonds</vt:lpstr>
      <vt:lpstr>Funding Status - Summary Economic Development Bond Project Accounts  Life-to-Date through July 2016 </vt:lpstr>
      <vt:lpstr>GARVEE Bond Program</vt:lpstr>
      <vt:lpstr>KYTC Other Talking Points KYTC “Toll Credits”   </vt:lpstr>
      <vt:lpstr>KYTC Other Talking Points KYTC “Toll Credits”   </vt:lpstr>
      <vt:lpstr>KYTC Other Talking Points   </vt:lpstr>
      <vt:lpstr>PowerPoint Presentation</vt:lpstr>
      <vt:lpstr>  </vt:lpstr>
    </vt:vector>
  </TitlesOfParts>
  <Company>Commonwealth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KYTC Division of Program Management</dc:title>
  <dc:creator>Rigney, Ron (KYTC)</dc:creator>
  <cp:lastModifiedBy>Looney, Paul (KYTC)</cp:lastModifiedBy>
  <cp:revision>70</cp:revision>
  <cp:lastPrinted>2016-08-16T16:47:40Z</cp:lastPrinted>
  <dcterms:created xsi:type="dcterms:W3CDTF">2016-05-02T11:52:36Z</dcterms:created>
  <dcterms:modified xsi:type="dcterms:W3CDTF">2016-09-06T13:55:07Z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